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45"/>
  </p:notesMasterIdLst>
  <p:handoutMasterIdLst>
    <p:handoutMasterId r:id="rId46"/>
  </p:handoutMasterIdLst>
  <p:sldIdLst>
    <p:sldId id="595" r:id="rId2"/>
    <p:sldId id="396" r:id="rId3"/>
    <p:sldId id="699" r:id="rId4"/>
    <p:sldId id="637" r:id="rId5"/>
    <p:sldId id="700" r:id="rId6"/>
    <p:sldId id="457" r:id="rId7"/>
    <p:sldId id="477" r:id="rId8"/>
    <p:sldId id="397" r:id="rId9"/>
    <p:sldId id="456" r:id="rId10"/>
    <p:sldId id="479" r:id="rId11"/>
    <p:sldId id="462" r:id="rId12"/>
    <p:sldId id="689" r:id="rId13"/>
    <p:sldId id="690" r:id="rId14"/>
    <p:sldId id="486" r:id="rId15"/>
    <p:sldId id="466" r:id="rId16"/>
    <p:sldId id="597" r:id="rId17"/>
    <p:sldId id="592" r:id="rId18"/>
    <p:sldId id="697" r:id="rId19"/>
    <p:sldId id="593" r:id="rId20"/>
    <p:sldId id="498" r:id="rId21"/>
    <p:sldId id="698" r:id="rId22"/>
    <p:sldId id="499" r:id="rId23"/>
    <p:sldId id="500" r:id="rId24"/>
    <p:sldId id="615" r:id="rId25"/>
    <p:sldId id="627" r:id="rId26"/>
    <p:sldId id="628" r:id="rId27"/>
    <p:sldId id="565" r:id="rId28"/>
    <p:sldId id="590" r:id="rId29"/>
    <p:sldId id="567" r:id="rId30"/>
    <p:sldId id="631" r:id="rId31"/>
    <p:sldId id="691" r:id="rId32"/>
    <p:sldId id="692" r:id="rId33"/>
    <p:sldId id="693" r:id="rId34"/>
    <p:sldId id="694" r:id="rId35"/>
    <p:sldId id="516" r:id="rId36"/>
    <p:sldId id="474" r:id="rId37"/>
    <p:sldId id="695" r:id="rId38"/>
    <p:sldId id="431" r:id="rId39"/>
    <p:sldId id="696" r:id="rId40"/>
    <p:sldId id="612" r:id="rId41"/>
    <p:sldId id="520" r:id="rId42"/>
    <p:sldId id="480" r:id="rId43"/>
    <p:sldId id="563" r:id="rId44"/>
  </p:sldIdLst>
  <p:sldSz cx="12192000" cy="6858000"/>
  <p:notesSz cx="5715000" cy="8839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84">
          <p15:clr>
            <a:srgbClr val="A4A3A4"/>
          </p15:clr>
        </p15:guide>
        <p15:guide id="2" pos="18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98" autoAdjust="0"/>
    <p:restoredTop sz="95341" autoAdjust="0"/>
  </p:normalViewPr>
  <p:slideViewPr>
    <p:cSldViewPr snapToGrid="0">
      <p:cViewPr varScale="1">
        <p:scale>
          <a:sx n="79" d="100"/>
          <a:sy n="79" d="100"/>
        </p:scale>
        <p:origin x="86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228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200"/>
    </p:cViewPr>
  </p:sorterViewPr>
  <p:notesViewPr>
    <p:cSldViewPr snapToGrid="0">
      <p:cViewPr varScale="1">
        <p:scale>
          <a:sx n="55" d="100"/>
          <a:sy n="55" d="100"/>
        </p:scale>
        <p:origin x="-2304" y="-102"/>
      </p:cViewPr>
      <p:guideLst>
        <p:guide orient="horz" pos="2784"/>
        <p:guide pos="18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476500" cy="441960"/>
          </a:xfrm>
          <a:prstGeom prst="rect">
            <a:avLst/>
          </a:prstGeom>
        </p:spPr>
        <p:txBody>
          <a:bodyPr vert="horz" lIns="83165" tIns="41582" rIns="83165" bIns="41582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237178" y="0"/>
            <a:ext cx="2476500" cy="441960"/>
          </a:xfrm>
          <a:prstGeom prst="rect">
            <a:avLst/>
          </a:prstGeom>
        </p:spPr>
        <p:txBody>
          <a:bodyPr vert="horz" lIns="83165" tIns="41582" rIns="83165" bIns="41582" rtlCol="0"/>
          <a:lstStyle>
            <a:lvl1pPr algn="r">
              <a:defRPr sz="1100"/>
            </a:lvl1pPr>
          </a:lstStyle>
          <a:p>
            <a:fld id="{CDDBA366-6297-4793-8B85-D41FE2DE5A77}" type="datetimeFigureOut">
              <a:rPr lang="en-US" smtClean="0"/>
              <a:pPr/>
              <a:t>1/3/2023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395706"/>
            <a:ext cx="2476500" cy="441960"/>
          </a:xfrm>
          <a:prstGeom prst="rect">
            <a:avLst/>
          </a:prstGeom>
        </p:spPr>
        <p:txBody>
          <a:bodyPr vert="horz" lIns="83165" tIns="41582" rIns="83165" bIns="41582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237178" y="8395706"/>
            <a:ext cx="2476500" cy="441960"/>
          </a:xfrm>
          <a:prstGeom prst="rect">
            <a:avLst/>
          </a:prstGeom>
        </p:spPr>
        <p:txBody>
          <a:bodyPr vert="horz" lIns="83165" tIns="41582" rIns="83165" bIns="41582" rtlCol="0" anchor="b"/>
          <a:lstStyle>
            <a:lvl1pPr algn="r">
              <a:defRPr sz="1100"/>
            </a:lvl1pPr>
          </a:lstStyle>
          <a:p>
            <a:fld id="{DA6907CA-8D32-49DD-AAFF-A9926E25A3C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476500" cy="443495"/>
          </a:xfrm>
          <a:prstGeom prst="rect">
            <a:avLst/>
          </a:prstGeom>
        </p:spPr>
        <p:txBody>
          <a:bodyPr vert="horz" lIns="83165" tIns="41582" rIns="83165" bIns="41582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237178" y="0"/>
            <a:ext cx="2476500" cy="443495"/>
          </a:xfrm>
          <a:prstGeom prst="rect">
            <a:avLst/>
          </a:prstGeom>
        </p:spPr>
        <p:txBody>
          <a:bodyPr vert="horz" lIns="83165" tIns="41582" rIns="83165" bIns="41582" rtlCol="0"/>
          <a:lstStyle>
            <a:lvl1pPr algn="r">
              <a:defRPr sz="1100"/>
            </a:lvl1pPr>
          </a:lstStyle>
          <a:p>
            <a:fld id="{94EB97C9-803F-4CB1-86DB-AB0B20D9C83D}" type="datetimeFigureOut">
              <a:rPr lang="en-US" smtClean="0"/>
              <a:pPr/>
              <a:t>1/3/2023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375" y="1104900"/>
            <a:ext cx="5302250" cy="2982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3165" tIns="41582" rIns="83165" bIns="4158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71500" y="4253865"/>
            <a:ext cx="4572000" cy="3480435"/>
          </a:xfrm>
          <a:prstGeom prst="rect">
            <a:avLst/>
          </a:prstGeom>
        </p:spPr>
        <p:txBody>
          <a:bodyPr vert="horz" lIns="83165" tIns="41582" rIns="83165" bIns="4158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395706"/>
            <a:ext cx="2476500" cy="443494"/>
          </a:xfrm>
          <a:prstGeom prst="rect">
            <a:avLst/>
          </a:prstGeom>
        </p:spPr>
        <p:txBody>
          <a:bodyPr vert="horz" lIns="83165" tIns="41582" rIns="83165" bIns="41582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237178" y="8395706"/>
            <a:ext cx="2476500" cy="443494"/>
          </a:xfrm>
          <a:prstGeom prst="rect">
            <a:avLst/>
          </a:prstGeom>
        </p:spPr>
        <p:txBody>
          <a:bodyPr vert="horz" lIns="83165" tIns="41582" rIns="83165" bIns="41582" rtlCol="0" anchor="b"/>
          <a:lstStyle>
            <a:lvl1pPr algn="r">
              <a:defRPr sz="1100"/>
            </a:lvl1pPr>
          </a:lstStyle>
          <a:p>
            <a:fld id="{9A981C13-6AA5-44AD-AB63-32BBF529B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855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981C13-6AA5-44AD-AB63-32BBF529BBA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981C13-6AA5-44AD-AB63-32BBF529BBA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C1678-2D19-406F-B119-404AC4340C37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5476C-4254-4283-8C5D-124F6833E033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54728-AEE5-4E69-8A2C-F4EB918BF5BA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FE8596D-892D-EC51-AEE4-41E5559DFCC6}"/>
              </a:ext>
            </a:extLst>
          </p:cNvPr>
          <p:cNvPicPr/>
          <p:nvPr userDrawn="1"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814414" y="1317781"/>
            <a:ext cx="4552567" cy="47907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B1D62C3-0A74-C485-CB08-91AB658959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300" y="30377"/>
            <a:ext cx="1155700" cy="11596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78DDB0-A8CA-880C-D05A-D20E2C74D0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6"/>
          <a:stretch/>
        </p:blipFill>
        <p:spPr>
          <a:xfrm>
            <a:off x="217946" y="32876"/>
            <a:ext cx="790858" cy="101237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4C46817D-E2A3-EBF3-34E4-0B213D794AA9}"/>
              </a:ext>
            </a:extLst>
          </p:cNvPr>
          <p:cNvGrpSpPr/>
          <p:nvPr userDrawn="1"/>
        </p:nvGrpSpPr>
        <p:grpSpPr>
          <a:xfrm>
            <a:off x="4350" y="6533280"/>
            <a:ext cx="4188087" cy="335571"/>
            <a:chOff x="4168157" y="6463017"/>
            <a:chExt cx="3564414" cy="303322"/>
          </a:xfrm>
        </p:grpSpPr>
        <p:pic>
          <p:nvPicPr>
            <p:cNvPr id="11" name="Picture 3" descr="C:\Users\dell\Desktop\Untitled-4.png">
              <a:extLst>
                <a:ext uri="{FF2B5EF4-FFF2-40B4-BE49-F238E27FC236}">
                  <a16:creationId xmlns:a16="http://schemas.microsoft.com/office/drawing/2014/main" id="{9211951D-B4C0-DE66-C416-22436FCDEE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9404" y="6501133"/>
              <a:ext cx="1426611" cy="2454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0FA2A3C-C039-E177-3357-892A116412B2}"/>
                </a:ext>
              </a:extLst>
            </p:cNvPr>
            <p:cNvSpPr txBox="1"/>
            <p:nvPr/>
          </p:nvSpPr>
          <p:spPr>
            <a:xfrm>
              <a:off x="4168157" y="6488140"/>
              <a:ext cx="983136" cy="278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rgbClr val="0000FF"/>
                  </a:solidFill>
                </a:rPr>
                <a:t>Follow Us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043B086-D5FB-8936-27FB-1249D6BFE62D}"/>
                </a:ext>
              </a:extLst>
            </p:cNvPr>
            <p:cNvSpPr txBox="1"/>
            <p:nvPr userDrawn="1"/>
          </p:nvSpPr>
          <p:spPr>
            <a:xfrm>
              <a:off x="6388392" y="6463017"/>
              <a:ext cx="1344179" cy="27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</a:rPr>
                <a:t>@</a:t>
              </a:r>
              <a:r>
                <a:rPr lang="en-US" sz="1400" b="1" dirty="0">
                  <a:solidFill>
                    <a:srgbClr val="0000FF"/>
                  </a:solidFill>
                </a:rPr>
                <a:t>pbsofficialpak</a:t>
              </a:r>
            </a:p>
          </p:txBody>
        </p:sp>
      </p:grp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92F7BADB-E4A1-A66F-C6D6-6885DE23BC3C}"/>
              </a:ext>
            </a:extLst>
          </p:cNvPr>
          <p:cNvSpPr txBox="1">
            <a:spLocks/>
          </p:cNvSpPr>
          <p:nvPr userDrawn="1"/>
        </p:nvSpPr>
        <p:spPr>
          <a:xfrm>
            <a:off x="4924724" y="6410176"/>
            <a:ext cx="38608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72902"/>
            <a:r>
              <a:rPr lang="en-US" dirty="0">
                <a:solidFill>
                  <a:srgbClr val="0000FF"/>
                </a:solidFill>
                <a:latin typeface="Calibri"/>
              </a:rPr>
              <a:t>Pakistan Bureau of Statistics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358FA-8B83-4DD0-98A4-8C7A14919BC5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50C9F-A61E-42CE-9FDF-AD262E99F57F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5D03F-A415-4142-B440-6534A22A6CC4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9F4C-9B24-4693-B16E-9E6AE2AA25CC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BC0BE-1100-4582-BA8C-2ABE9988AB11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DCB2F-D127-4172-8CFF-02D073DF87D6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8A27E-6D22-4112-85E6-FB744E66E931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82ECD1A-AE3C-4E10-AEBB-E30EF59A0765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column%20-1%20Amarat%20ke%20Nohyet.mp4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1.png"/><Relationship Id="rId7" Type="http://schemas.openxmlformats.org/officeDocument/2006/relationships/image" Target="../media/image48.png"/><Relationship Id="rId2" Type="http://schemas.openxmlformats.org/officeDocument/2006/relationships/hyperlink" Target="all%20Videos/Listing%20Video/Kalam%20%20NO%202.mp4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hyperlink" Target="Rehashi%20Amarat%20New.mp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all%20Videos/Listing%20Video/Kaseer%20ul%20Manzala%20reshi%20Amarat.mp4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hyperlink" Target="Kaseer%20ul%20Manzala%20reshi%20Amarat.mp4" TargetMode="External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Rehshi%20or%20Mahshi.mp4" TargetMode="Externa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Kasir%20Manzala%20Rehshi%20&amp;%20Mohashi.mp4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ohashi%20Amarat%20saeed.mp4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igh%20rise%20eco.mp4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hyperlink" Target="Under%20Construction%20jogi.mp4" TargetMode="External"/><Relationship Id="rId7" Type="http://schemas.openxmlformats.org/officeDocument/2006/relationships/image" Target="../media/image6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Kalam%20%20NO%203.mp4" TargetMode="External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hyperlink" Target="Kalam%20%20NO%203.mp4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Kalam%20%20NO%204.mp4" TargetMode="External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Phone.mp4" TargetMode="External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Kalam%20%20NO%209.mp4" TargetMode="External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PSIC%20Code.pptx" TargetMode="External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hyperlink" Target="Amarat%20video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11122" y="6426239"/>
            <a:ext cx="2837762" cy="365125"/>
          </a:xfrm>
        </p:spPr>
        <p:txBody>
          <a:bodyPr/>
          <a:lstStyle/>
          <a:p>
            <a:pPr algn="r" defTabSz="872902"/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algn="r" defTabSz="872902"/>
              <a:t>1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87126" y="3200399"/>
            <a:ext cx="5420084" cy="3446501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800"/>
              </a:lnSpc>
              <a:spcBef>
                <a:spcPts val="1200"/>
              </a:spcBef>
              <a:spcAft>
                <a:spcPts val="1800"/>
              </a:spcAft>
              <a:buNone/>
            </a:pPr>
            <a:endParaRPr lang="en-GB" sz="3400" dirty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E61CBD-B34E-4718-AEB4-3A79844A9A20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4165600" y="6464337"/>
            <a:ext cx="3860800" cy="365125"/>
          </a:xfrm>
        </p:spPr>
        <p:txBody>
          <a:bodyPr/>
          <a:lstStyle/>
          <a:p>
            <a:pPr defTabSz="872902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D7B591F-5DC3-49CB-9638-7BAF2A277775}"/>
              </a:ext>
            </a:extLst>
          </p:cNvPr>
          <p:cNvSpPr/>
          <p:nvPr/>
        </p:nvSpPr>
        <p:spPr>
          <a:xfrm>
            <a:off x="0" y="1478632"/>
            <a:ext cx="678158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72922">
              <a:defRPr/>
            </a:pPr>
            <a:r>
              <a:rPr lang="en-US" sz="4000" b="1" dirty="0">
                <a:solidFill>
                  <a:schemeClr val="bg1"/>
                </a:solidFill>
                <a:cs typeface="Arial" pitchFamily="34" charset="0"/>
              </a:rPr>
              <a:t>Presentation on Enumeration methodology of  7</a:t>
            </a:r>
            <a:r>
              <a:rPr lang="en-US" sz="4000" b="1" baseline="30000" dirty="0">
                <a:solidFill>
                  <a:schemeClr val="bg1"/>
                </a:solidFill>
                <a:cs typeface="Arial" pitchFamily="34" charset="0"/>
              </a:rPr>
              <a:t>th</a:t>
            </a:r>
            <a:r>
              <a:rPr lang="en-US" sz="4000" b="1" dirty="0">
                <a:solidFill>
                  <a:schemeClr val="bg1"/>
                </a:solidFill>
                <a:cs typeface="Arial" pitchFamily="34" charset="0"/>
              </a:rPr>
              <a:t> Population &amp; Housing Census</a:t>
            </a:r>
          </a:p>
          <a:p>
            <a:pPr lvl="0" algn="ctr" defTabSz="872922">
              <a:defRPr/>
            </a:pPr>
            <a:br>
              <a:rPr lang="en-US" sz="4000" b="1" dirty="0">
                <a:solidFill>
                  <a:srgbClr val="FF3300"/>
                </a:solidFill>
                <a:cs typeface="Arial" pitchFamily="34" charset="0"/>
              </a:rPr>
            </a:br>
            <a:r>
              <a:rPr lang="en-US" sz="4400" b="1" dirty="0">
                <a:solidFill>
                  <a:srgbClr val="FF6600"/>
                </a:solidFill>
                <a:cs typeface="Arial" pitchFamily="34" charset="0"/>
              </a:rPr>
              <a:t>“ The Digital Census”</a:t>
            </a:r>
          </a:p>
          <a:p>
            <a:pPr lvl="0" algn="ctr" defTabSz="872922">
              <a:defRPr/>
            </a:pPr>
            <a:endParaRPr lang="en-US" sz="4000" b="1" dirty="0">
              <a:solidFill>
                <a:srgbClr val="FF66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030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97338" y="0"/>
            <a:ext cx="1775204" cy="2047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72501" y="0"/>
            <a:ext cx="2538484" cy="2154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528412" y="0"/>
            <a:ext cx="2345140" cy="2090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4344" y="2347437"/>
            <a:ext cx="10525125" cy="4154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87994" y="147638"/>
            <a:ext cx="2141617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981326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11654" y="85334"/>
            <a:ext cx="42068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2057" y="509925"/>
            <a:ext cx="8650514" cy="3554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2974" y="4005716"/>
            <a:ext cx="88106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2459" y="5229225"/>
            <a:ext cx="9367838" cy="1287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280" y="277365"/>
            <a:ext cx="11739031" cy="589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3896" y="2297350"/>
            <a:ext cx="7497588" cy="1328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2799" y="2566018"/>
            <a:ext cx="10958295" cy="2898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0894" y="2284680"/>
            <a:ext cx="10886649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280" y="277365"/>
            <a:ext cx="11739031" cy="589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7653" y="2243392"/>
            <a:ext cx="11016347" cy="306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49" y="19050"/>
            <a:ext cx="12077701" cy="65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385" y="228600"/>
            <a:ext cx="11758966" cy="6362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6886" y="2195514"/>
            <a:ext cx="9215777" cy="4248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00853" y="5605463"/>
            <a:ext cx="7747936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8375" y="5586413"/>
            <a:ext cx="882185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237" y="0"/>
            <a:ext cx="12211050" cy="65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7151" y="1752599"/>
            <a:ext cx="8627390" cy="510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0205" y="4283601"/>
            <a:ext cx="3687032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10287" y="4316184"/>
            <a:ext cx="3989150" cy="2541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5300" y="4343400"/>
            <a:ext cx="32194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1924" y="1243013"/>
            <a:ext cx="10320852" cy="553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6224" y="1109663"/>
            <a:ext cx="10320852" cy="553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8858" y="203200"/>
            <a:ext cx="9361714" cy="615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541362"/>
      </p:ext>
    </p:extLst>
  </p:cSld>
  <p:clrMapOvr>
    <a:masterClrMapping/>
  </p:clrMapOvr>
  <p:transition>
    <p:pull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250"/>
            <a:ext cx="12192000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96406" y="182336"/>
            <a:ext cx="8886825" cy="6232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bismilla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1102" y="856343"/>
            <a:ext cx="9953618" cy="5399313"/>
          </a:xfrm>
          <a:prstGeom prst="rect">
            <a:avLst/>
          </a:prstGeom>
          <a:noFill/>
          <a:ln w="222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1" y="114300"/>
            <a:ext cx="1219200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523" y="1828800"/>
            <a:ext cx="9186402" cy="438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8951" y="117704"/>
            <a:ext cx="7714188" cy="6283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892352"/>
      </p:ext>
    </p:extLst>
  </p:cSld>
  <p:clrMapOvr>
    <a:masterClrMapping/>
  </p:clrMapOvr>
  <p:transition>
    <p:pull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1" y="114300"/>
            <a:ext cx="1219200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0331" y="1809750"/>
            <a:ext cx="10683907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1" y="114300"/>
            <a:ext cx="1219200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32061" y="804863"/>
            <a:ext cx="9126428" cy="605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9987" y="15766"/>
            <a:ext cx="8848699" cy="660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478438"/>
      </p:ext>
    </p:extLst>
  </p:cSld>
  <p:clrMapOvr>
    <a:masterClrMapping/>
  </p:clrMapOvr>
  <p:transition>
    <p:pull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002" y="251702"/>
            <a:ext cx="11747316" cy="6435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0824" y="275766"/>
            <a:ext cx="8382000" cy="6023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470626"/>
      </p:ext>
    </p:extLst>
  </p:cSld>
  <p:clrMapOvr>
    <a:masterClrMapping/>
  </p:clrMapOvr>
  <p:transition>
    <p:pull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002" y="251702"/>
            <a:ext cx="11747316" cy="6435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16687" y="1016000"/>
            <a:ext cx="3657600" cy="5542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3200" y="363083"/>
            <a:ext cx="3686629" cy="6126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93029" y="282120"/>
            <a:ext cx="3862393" cy="625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185043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1" y="38100"/>
            <a:ext cx="1219200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866900"/>
            <a:ext cx="1106805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05950" y="3475672"/>
            <a:ext cx="2686050" cy="2820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03350" y="3686175"/>
            <a:ext cx="31549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"/>
            <a:ext cx="3181350" cy="2565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68054" y="3848100"/>
            <a:ext cx="3174064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50" y="4057650"/>
            <a:ext cx="2469355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1" y="114300"/>
            <a:ext cx="1219200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953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997" y="190500"/>
            <a:ext cx="11832608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9" y="2828924"/>
            <a:ext cx="9949516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8536" y="611415"/>
            <a:ext cx="7962900" cy="609600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/>
              <a:t>DAY-2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9453" y="1177024"/>
            <a:ext cx="8363176" cy="5267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4242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997" y="190500"/>
            <a:ext cx="11832608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63" y="0"/>
            <a:ext cx="2749323" cy="195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3991" y="2828924"/>
            <a:ext cx="9949516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3435" y="1006702"/>
            <a:ext cx="10440790" cy="5132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449" y="3570507"/>
            <a:ext cx="12144551" cy="2772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62" y="58056"/>
            <a:ext cx="10451181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1030857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1829" y="2910343"/>
            <a:ext cx="10885714" cy="338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084" y="769257"/>
            <a:ext cx="11457493" cy="5021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669" y="177421"/>
            <a:ext cx="11706390" cy="6414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3324" y="2257424"/>
            <a:ext cx="8776324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002" y="-38578"/>
            <a:ext cx="11747316" cy="6435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47404" y="1564823"/>
            <a:ext cx="98679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0395" y="3946518"/>
            <a:ext cx="8569778" cy="220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002" y="251702"/>
            <a:ext cx="11747316" cy="6435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3514" y="1801359"/>
            <a:ext cx="9464094" cy="4584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0975"/>
            <a:ext cx="11969939" cy="6506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592" y="3538543"/>
            <a:ext cx="9487993" cy="300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340" y="807357"/>
            <a:ext cx="3122374" cy="2817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51426" y="1074057"/>
            <a:ext cx="3135305" cy="2501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33371" y="1204686"/>
            <a:ext cx="2989943" cy="2380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472" y="39011"/>
            <a:ext cx="12042073" cy="6419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3144" y="4837774"/>
            <a:ext cx="11124974" cy="151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3835"/>
            <a:ext cx="12101397" cy="6844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65" y="218365"/>
            <a:ext cx="11669891" cy="633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33121" y="4043150"/>
            <a:ext cx="10512233" cy="23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420" y="183606"/>
            <a:ext cx="11864989" cy="6435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37692" y="4002096"/>
            <a:ext cx="9152330" cy="2398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6161" y="90060"/>
            <a:ext cx="10751378" cy="667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0809" y="1908402"/>
            <a:ext cx="9078511" cy="399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920" y="933450"/>
            <a:ext cx="8884129" cy="4310562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128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0191" y="85724"/>
            <a:ext cx="4276448" cy="1228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6677" y="2576020"/>
            <a:ext cx="11213919" cy="3633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668" y="1321629"/>
            <a:ext cx="1122215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583" y="847498"/>
            <a:ext cx="10376838" cy="91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5740" y="1859774"/>
            <a:ext cx="10454105" cy="4724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47974" y="0"/>
            <a:ext cx="3324011" cy="798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6467" y="249153"/>
            <a:ext cx="3089110" cy="747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565" y="8225495"/>
            <a:ext cx="19335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8443" y="1090613"/>
            <a:ext cx="11325728" cy="480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8527" y="188650"/>
            <a:ext cx="4851313" cy="903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7870" y="866543"/>
            <a:ext cx="10067925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2019" y="965428"/>
            <a:ext cx="10698247" cy="5493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5538" y="452892"/>
            <a:ext cx="4941433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5495" y="3477306"/>
            <a:ext cx="717232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970" y="385309"/>
            <a:ext cx="505777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8158</TotalTime>
  <Words>62</Words>
  <Application>Microsoft Office PowerPoint</Application>
  <PresentationFormat>Widescreen</PresentationFormat>
  <Paragraphs>48</Paragraphs>
  <Slides>43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Arial</vt:lpstr>
      <vt:lpstr>Calibri</vt:lpstr>
      <vt:lpstr>Constantia</vt:lpstr>
      <vt:lpstr>Trebuchet MS</vt:lpstr>
      <vt:lpstr>Wingdings 2</vt:lpstr>
      <vt:lpstr>Flow</vt:lpstr>
      <vt:lpstr>PowerPoint Presentation</vt:lpstr>
      <vt:lpstr>PowerPoint Presentation</vt:lpstr>
      <vt:lpstr>DAY-2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Pakistan Bureau of Statistics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Hewlett-Packard Company</dc:creator>
  <cp:lastModifiedBy>DELL</cp:lastModifiedBy>
  <cp:revision>742</cp:revision>
  <dcterms:created xsi:type="dcterms:W3CDTF">2022-06-22T05:56:42Z</dcterms:created>
  <dcterms:modified xsi:type="dcterms:W3CDTF">2023-01-03T11:03:10Z</dcterms:modified>
</cp:coreProperties>
</file>