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9"/>
  </p:notesMasterIdLst>
  <p:handoutMasterIdLst>
    <p:handoutMasterId r:id="rId50"/>
  </p:handoutMasterIdLst>
  <p:sldIdLst>
    <p:sldId id="595" r:id="rId2"/>
    <p:sldId id="396" r:id="rId3"/>
    <p:sldId id="711" r:id="rId4"/>
    <p:sldId id="681" r:id="rId5"/>
    <p:sldId id="682" r:id="rId6"/>
    <p:sldId id="603" r:id="rId7"/>
    <p:sldId id="605" r:id="rId8"/>
    <p:sldId id="606" r:id="rId9"/>
    <p:sldId id="607" r:id="rId10"/>
    <p:sldId id="608" r:id="rId11"/>
    <p:sldId id="610" r:id="rId12"/>
    <p:sldId id="611" r:id="rId13"/>
    <p:sldId id="613" r:id="rId14"/>
    <p:sldId id="683" r:id="rId15"/>
    <p:sldId id="615" r:id="rId16"/>
    <p:sldId id="684" r:id="rId17"/>
    <p:sldId id="616" r:id="rId18"/>
    <p:sldId id="617" r:id="rId19"/>
    <p:sldId id="618" r:id="rId20"/>
    <p:sldId id="619" r:id="rId21"/>
    <p:sldId id="620" r:id="rId22"/>
    <p:sldId id="622" r:id="rId23"/>
    <p:sldId id="623" r:id="rId24"/>
    <p:sldId id="624" r:id="rId25"/>
    <p:sldId id="625" r:id="rId26"/>
    <p:sldId id="626" r:id="rId27"/>
    <p:sldId id="628" r:id="rId28"/>
    <p:sldId id="629" r:id="rId29"/>
    <p:sldId id="633" r:id="rId30"/>
    <p:sldId id="634" r:id="rId31"/>
    <p:sldId id="688" r:id="rId32"/>
    <p:sldId id="689" r:id="rId33"/>
    <p:sldId id="693" r:id="rId34"/>
    <p:sldId id="694" r:id="rId35"/>
    <p:sldId id="695" r:id="rId36"/>
    <p:sldId id="696" r:id="rId37"/>
    <p:sldId id="697" r:id="rId38"/>
    <p:sldId id="699" r:id="rId39"/>
    <p:sldId id="700" r:id="rId40"/>
    <p:sldId id="704" r:id="rId41"/>
    <p:sldId id="705" r:id="rId42"/>
    <p:sldId id="706" r:id="rId43"/>
    <p:sldId id="707" r:id="rId44"/>
    <p:sldId id="708" r:id="rId45"/>
    <p:sldId id="709" r:id="rId46"/>
    <p:sldId id="710" r:id="rId47"/>
    <p:sldId id="563" r:id="rId48"/>
  </p:sldIdLst>
  <p:sldSz cx="12192000" cy="6858000"/>
  <p:notesSz cx="5715000" cy="8839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4">
          <p15:clr>
            <a:srgbClr val="A4A3A4"/>
          </p15:clr>
        </p15:guide>
        <p15:guide id="2" pos="180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98" autoAdjust="0"/>
    <p:restoredTop sz="95341" autoAdjust="0"/>
  </p:normalViewPr>
  <p:slideViewPr>
    <p:cSldViewPr snapToGrid="0">
      <p:cViewPr varScale="1">
        <p:scale>
          <a:sx n="79" d="100"/>
          <a:sy n="79" d="100"/>
        </p:scale>
        <p:origin x="86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28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200"/>
    </p:cViewPr>
  </p:sorterViewPr>
  <p:notesViewPr>
    <p:cSldViewPr snapToGrid="0">
      <p:cViewPr varScale="1">
        <p:scale>
          <a:sx n="57" d="100"/>
          <a:sy n="57" d="100"/>
        </p:scale>
        <p:origin x="-3054" y="-96"/>
      </p:cViewPr>
      <p:guideLst>
        <p:guide orient="horz" pos="2784"/>
        <p:guide pos="180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384D6A-3754-4A76-8626-242C425EB482}" type="doc">
      <dgm:prSet loTypeId="urn:microsoft.com/office/officeart/2005/8/layout/orgChart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273D608-B95C-4545-BFD3-D72810C14D6B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ur-PK" dirty="0"/>
            <a:t>تعلیم</a:t>
          </a:r>
          <a:r>
            <a:rPr lang="en-US" dirty="0"/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/>
            <a:t>(Q9-Q12)</a:t>
          </a:r>
        </a:p>
      </dgm:t>
    </dgm:pt>
    <dgm:pt modelId="{D58A1653-2465-42D5-99E4-3D3D7CCBF742}" type="parTrans" cxnId="{3B3C93AC-B1CE-4904-90C9-74E93D7B3522}">
      <dgm:prSet/>
      <dgm:spPr/>
      <dgm:t>
        <a:bodyPr/>
        <a:lstStyle/>
        <a:p>
          <a:endParaRPr lang="en-US"/>
        </a:p>
      </dgm:t>
    </dgm:pt>
    <dgm:pt modelId="{CD3B8466-BC9A-403A-872B-624B6519D312}" type="sibTrans" cxnId="{3B3C93AC-B1CE-4904-90C9-74E93D7B3522}">
      <dgm:prSet/>
      <dgm:spPr/>
      <dgm:t>
        <a:bodyPr/>
        <a:lstStyle/>
        <a:p>
          <a:endParaRPr lang="en-US"/>
        </a:p>
      </dgm:t>
    </dgm:pt>
    <dgm:pt modelId="{D276A294-0EF7-4FA8-8DA2-2EB0385BB389}">
      <dgm:prSet phldrT="[Text]"/>
      <dgm:spPr>
        <a:solidFill>
          <a:srgbClr val="7030A0"/>
        </a:solidFill>
      </dgm:spPr>
      <dgm:t>
        <a:bodyPr/>
        <a:lstStyle/>
        <a:p>
          <a:r>
            <a:rPr lang="ar-AE" dirty="0"/>
            <a:t>شعبہ تعلیم</a:t>
          </a:r>
          <a:endParaRPr lang="en-US" dirty="0"/>
        </a:p>
      </dgm:t>
    </dgm:pt>
    <dgm:pt modelId="{073F8C7D-34C5-46E6-A859-4E931742A1B8}" type="parTrans" cxnId="{2D48EBA5-5C9B-48EC-9321-AAA0CDB2812E}">
      <dgm:prSet/>
      <dgm:spPr/>
      <dgm:t>
        <a:bodyPr/>
        <a:lstStyle/>
        <a:p>
          <a:endParaRPr lang="en-US"/>
        </a:p>
      </dgm:t>
    </dgm:pt>
    <dgm:pt modelId="{1C6CE6AE-F3FA-461B-9299-9B750A0D5FC5}" type="sibTrans" cxnId="{2D48EBA5-5C9B-48EC-9321-AAA0CDB2812E}">
      <dgm:prSet/>
      <dgm:spPr/>
      <dgm:t>
        <a:bodyPr/>
        <a:lstStyle/>
        <a:p>
          <a:endParaRPr lang="en-US"/>
        </a:p>
      </dgm:t>
    </dgm:pt>
    <dgm:pt modelId="{75F3EEEE-7BBD-4E15-ADD0-78717D61659C}">
      <dgm:prSet phldrT="[Text]"/>
      <dgm:spPr>
        <a:solidFill>
          <a:srgbClr val="0070C0"/>
        </a:solidFill>
      </dgm:spPr>
      <dgm:t>
        <a:bodyPr/>
        <a:lstStyle/>
        <a:p>
          <a:r>
            <a:rPr lang="ur-PK" dirty="0"/>
            <a:t>تعلیمی پس منظر</a:t>
          </a:r>
          <a:endParaRPr lang="en-US" dirty="0"/>
        </a:p>
      </dgm:t>
    </dgm:pt>
    <dgm:pt modelId="{672C238C-59BE-4911-B8AD-DA2EE719CC74}" type="parTrans" cxnId="{2A8BF118-2060-4754-95E9-81E8FA7CF259}">
      <dgm:prSet/>
      <dgm:spPr/>
      <dgm:t>
        <a:bodyPr/>
        <a:lstStyle/>
        <a:p>
          <a:endParaRPr lang="en-US"/>
        </a:p>
      </dgm:t>
    </dgm:pt>
    <dgm:pt modelId="{96F60948-9347-491D-BD33-829A5D3E1A4A}" type="sibTrans" cxnId="{2A8BF118-2060-4754-95E9-81E8FA7CF259}">
      <dgm:prSet/>
      <dgm:spPr/>
      <dgm:t>
        <a:bodyPr/>
        <a:lstStyle/>
        <a:p>
          <a:endParaRPr lang="en-US"/>
        </a:p>
      </dgm:t>
    </dgm:pt>
    <dgm:pt modelId="{30680F67-281B-4D55-B38F-3EE08E114BDA}">
      <dgm:prSet phldrT="[Text]"/>
      <dgm:spPr/>
      <dgm:t>
        <a:bodyPr/>
        <a:lstStyle/>
        <a:p>
          <a:r>
            <a:rPr lang="ur-PK" dirty="0"/>
            <a:t>خواندگی</a:t>
          </a:r>
          <a:endParaRPr lang="en-US" dirty="0"/>
        </a:p>
      </dgm:t>
    </dgm:pt>
    <dgm:pt modelId="{E9BBD73F-E8A6-4A10-A2B2-31BE662D7680}" type="parTrans" cxnId="{65AF5B70-8649-45D4-B510-7D6E782C6D78}">
      <dgm:prSet/>
      <dgm:spPr/>
      <dgm:t>
        <a:bodyPr/>
        <a:lstStyle/>
        <a:p>
          <a:endParaRPr lang="en-US"/>
        </a:p>
      </dgm:t>
    </dgm:pt>
    <dgm:pt modelId="{9BEE811F-981B-4451-A98F-7AA5921E1240}" type="sibTrans" cxnId="{65AF5B70-8649-45D4-B510-7D6E782C6D78}">
      <dgm:prSet/>
      <dgm:spPr/>
      <dgm:t>
        <a:bodyPr/>
        <a:lstStyle/>
        <a:p>
          <a:endParaRPr lang="en-US"/>
        </a:p>
      </dgm:t>
    </dgm:pt>
    <dgm:pt modelId="{B09AEA08-EF45-4F0D-B169-51C8FFCC52F8}">
      <dgm:prSet phldrT="[Text]"/>
      <dgm:spPr>
        <a:solidFill>
          <a:srgbClr val="C00000"/>
        </a:solidFill>
      </dgm:spPr>
      <dgm:t>
        <a:bodyPr/>
        <a:lstStyle/>
        <a:p>
          <a:r>
            <a:rPr lang="ar-AE" dirty="0"/>
            <a:t>پاس شدہ تعلیمی درجہ</a:t>
          </a:r>
          <a:endParaRPr lang="en-US" dirty="0"/>
        </a:p>
      </dgm:t>
    </dgm:pt>
    <dgm:pt modelId="{9D0703AC-5CBF-4A01-8E68-B83D3DA656ED}" type="parTrans" cxnId="{B0E1AF67-2EBC-4C38-BAEE-672EFD656B77}">
      <dgm:prSet/>
      <dgm:spPr/>
      <dgm:t>
        <a:bodyPr/>
        <a:lstStyle/>
        <a:p>
          <a:endParaRPr lang="en-US"/>
        </a:p>
      </dgm:t>
    </dgm:pt>
    <dgm:pt modelId="{9BD17083-442E-4A6D-997C-0BB383946DC3}" type="sibTrans" cxnId="{B0E1AF67-2EBC-4C38-BAEE-672EFD656B77}">
      <dgm:prSet/>
      <dgm:spPr/>
      <dgm:t>
        <a:bodyPr/>
        <a:lstStyle/>
        <a:p>
          <a:endParaRPr lang="en-US"/>
        </a:p>
      </dgm:t>
    </dgm:pt>
    <dgm:pt modelId="{99EA37F0-1044-4CAD-A20C-A2A1E4754EC4}" type="pres">
      <dgm:prSet presAssocID="{4A384D6A-3754-4A76-8626-242C425EB48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F7741D7-CF77-4FF7-BE94-28BDD744939A}" type="pres">
      <dgm:prSet presAssocID="{9273D608-B95C-4545-BFD3-D72810C14D6B}" presName="hierRoot1" presStyleCnt="0">
        <dgm:presLayoutVars>
          <dgm:hierBranch val="init"/>
        </dgm:presLayoutVars>
      </dgm:prSet>
      <dgm:spPr/>
    </dgm:pt>
    <dgm:pt modelId="{458A73C6-0108-4F29-B06C-12B8CAF3C249}" type="pres">
      <dgm:prSet presAssocID="{9273D608-B95C-4545-BFD3-D72810C14D6B}" presName="rootComposite1" presStyleCnt="0"/>
      <dgm:spPr/>
    </dgm:pt>
    <dgm:pt modelId="{DFD08831-EF51-4D92-87AF-5EBEC3DDDFE4}" type="pres">
      <dgm:prSet presAssocID="{9273D608-B95C-4545-BFD3-D72810C14D6B}" presName="rootText1" presStyleLbl="node0" presStyleIdx="0" presStyleCnt="1" custScaleX="120383" custScaleY="130783" custLinFactNeighborX="2744" custLinFactNeighborY="-2195">
        <dgm:presLayoutVars>
          <dgm:chPref val="3"/>
        </dgm:presLayoutVars>
      </dgm:prSet>
      <dgm:spPr/>
    </dgm:pt>
    <dgm:pt modelId="{8ED01AC5-B0BF-4E3A-84B1-61524AD2F369}" type="pres">
      <dgm:prSet presAssocID="{9273D608-B95C-4545-BFD3-D72810C14D6B}" presName="rootConnector1" presStyleLbl="node1" presStyleIdx="0" presStyleCnt="0"/>
      <dgm:spPr/>
    </dgm:pt>
    <dgm:pt modelId="{E495B339-DE4E-4637-A123-3CE934EC82D1}" type="pres">
      <dgm:prSet presAssocID="{9273D608-B95C-4545-BFD3-D72810C14D6B}" presName="hierChild2" presStyleCnt="0"/>
      <dgm:spPr/>
    </dgm:pt>
    <dgm:pt modelId="{7FBF5917-7E60-4E31-99F5-93C8D43BCF9F}" type="pres">
      <dgm:prSet presAssocID="{073F8C7D-34C5-46E6-A859-4E931742A1B8}" presName="Name37" presStyleLbl="parChTrans1D2" presStyleIdx="0" presStyleCnt="4"/>
      <dgm:spPr/>
    </dgm:pt>
    <dgm:pt modelId="{04DF76B8-AA9A-4000-9A00-147C8C9ADED2}" type="pres">
      <dgm:prSet presAssocID="{D276A294-0EF7-4FA8-8DA2-2EB0385BB389}" presName="hierRoot2" presStyleCnt="0">
        <dgm:presLayoutVars>
          <dgm:hierBranch val="init"/>
        </dgm:presLayoutVars>
      </dgm:prSet>
      <dgm:spPr/>
    </dgm:pt>
    <dgm:pt modelId="{F37B420F-4E9E-4D43-B918-56BFAF7D7C6E}" type="pres">
      <dgm:prSet presAssocID="{D276A294-0EF7-4FA8-8DA2-2EB0385BB389}" presName="rootComposite" presStyleCnt="0"/>
      <dgm:spPr/>
    </dgm:pt>
    <dgm:pt modelId="{FFE14A79-E2DC-4681-BEB0-332E4A9EF2F1}" type="pres">
      <dgm:prSet presAssocID="{D276A294-0EF7-4FA8-8DA2-2EB0385BB389}" presName="rootText" presStyleLbl="node2" presStyleIdx="0" presStyleCnt="4">
        <dgm:presLayoutVars>
          <dgm:chPref val="3"/>
        </dgm:presLayoutVars>
      </dgm:prSet>
      <dgm:spPr/>
    </dgm:pt>
    <dgm:pt modelId="{22D8FB9A-A1C8-483A-9AEA-503211CAB853}" type="pres">
      <dgm:prSet presAssocID="{D276A294-0EF7-4FA8-8DA2-2EB0385BB389}" presName="rootConnector" presStyleLbl="node2" presStyleIdx="0" presStyleCnt="4"/>
      <dgm:spPr/>
    </dgm:pt>
    <dgm:pt modelId="{1F284D3E-5277-4875-9CD6-961F2E21B0B7}" type="pres">
      <dgm:prSet presAssocID="{D276A294-0EF7-4FA8-8DA2-2EB0385BB389}" presName="hierChild4" presStyleCnt="0"/>
      <dgm:spPr/>
    </dgm:pt>
    <dgm:pt modelId="{66AB95EC-EEED-45A2-BF99-3C7B761DB664}" type="pres">
      <dgm:prSet presAssocID="{D276A294-0EF7-4FA8-8DA2-2EB0385BB389}" presName="hierChild5" presStyleCnt="0"/>
      <dgm:spPr/>
    </dgm:pt>
    <dgm:pt modelId="{2B9A58FB-6A17-4531-A0CE-D353C8C67318}" type="pres">
      <dgm:prSet presAssocID="{9D0703AC-5CBF-4A01-8E68-B83D3DA656ED}" presName="Name37" presStyleLbl="parChTrans1D2" presStyleIdx="1" presStyleCnt="4"/>
      <dgm:spPr/>
    </dgm:pt>
    <dgm:pt modelId="{B4E4E4B6-166A-4ADE-A96F-86A84FA8ED30}" type="pres">
      <dgm:prSet presAssocID="{B09AEA08-EF45-4F0D-B169-51C8FFCC52F8}" presName="hierRoot2" presStyleCnt="0">
        <dgm:presLayoutVars>
          <dgm:hierBranch val="init"/>
        </dgm:presLayoutVars>
      </dgm:prSet>
      <dgm:spPr/>
    </dgm:pt>
    <dgm:pt modelId="{0D009DAA-0A57-4DCC-921A-14DF9021FEEA}" type="pres">
      <dgm:prSet presAssocID="{B09AEA08-EF45-4F0D-B169-51C8FFCC52F8}" presName="rootComposite" presStyleCnt="0"/>
      <dgm:spPr/>
    </dgm:pt>
    <dgm:pt modelId="{62A029D7-FF3A-4BA2-8F37-0B0E89A5B1CB}" type="pres">
      <dgm:prSet presAssocID="{B09AEA08-EF45-4F0D-B169-51C8FFCC52F8}" presName="rootText" presStyleLbl="node2" presStyleIdx="1" presStyleCnt="4">
        <dgm:presLayoutVars>
          <dgm:chPref val="3"/>
        </dgm:presLayoutVars>
      </dgm:prSet>
      <dgm:spPr/>
    </dgm:pt>
    <dgm:pt modelId="{774D6E4F-211E-4AEC-881E-F686E94C3A9D}" type="pres">
      <dgm:prSet presAssocID="{B09AEA08-EF45-4F0D-B169-51C8FFCC52F8}" presName="rootConnector" presStyleLbl="node2" presStyleIdx="1" presStyleCnt="4"/>
      <dgm:spPr/>
    </dgm:pt>
    <dgm:pt modelId="{68F3B4C4-F491-43F9-96EE-E10A7A6D75E8}" type="pres">
      <dgm:prSet presAssocID="{B09AEA08-EF45-4F0D-B169-51C8FFCC52F8}" presName="hierChild4" presStyleCnt="0"/>
      <dgm:spPr/>
    </dgm:pt>
    <dgm:pt modelId="{9393F049-DF1C-4BB7-8933-B8B708C571C4}" type="pres">
      <dgm:prSet presAssocID="{B09AEA08-EF45-4F0D-B169-51C8FFCC52F8}" presName="hierChild5" presStyleCnt="0"/>
      <dgm:spPr/>
    </dgm:pt>
    <dgm:pt modelId="{4F16386B-CABD-41D8-ACA4-8BBD9080CFA1}" type="pres">
      <dgm:prSet presAssocID="{672C238C-59BE-4911-B8AD-DA2EE719CC74}" presName="Name37" presStyleLbl="parChTrans1D2" presStyleIdx="2" presStyleCnt="4"/>
      <dgm:spPr/>
    </dgm:pt>
    <dgm:pt modelId="{AF3EB923-B35C-4528-BC4F-01F450A89670}" type="pres">
      <dgm:prSet presAssocID="{75F3EEEE-7BBD-4E15-ADD0-78717D61659C}" presName="hierRoot2" presStyleCnt="0">
        <dgm:presLayoutVars>
          <dgm:hierBranch val="init"/>
        </dgm:presLayoutVars>
      </dgm:prSet>
      <dgm:spPr/>
    </dgm:pt>
    <dgm:pt modelId="{EABEAABF-CEA6-4892-AAFA-4140B6F37EF0}" type="pres">
      <dgm:prSet presAssocID="{75F3EEEE-7BBD-4E15-ADD0-78717D61659C}" presName="rootComposite" presStyleCnt="0"/>
      <dgm:spPr/>
    </dgm:pt>
    <dgm:pt modelId="{A3308669-47A8-43D1-B088-02E695055723}" type="pres">
      <dgm:prSet presAssocID="{75F3EEEE-7BBD-4E15-ADD0-78717D61659C}" presName="rootText" presStyleLbl="node2" presStyleIdx="2" presStyleCnt="4">
        <dgm:presLayoutVars>
          <dgm:chPref val="3"/>
        </dgm:presLayoutVars>
      </dgm:prSet>
      <dgm:spPr/>
    </dgm:pt>
    <dgm:pt modelId="{2CCCE29D-037E-4B25-BECB-18DAE4694BE4}" type="pres">
      <dgm:prSet presAssocID="{75F3EEEE-7BBD-4E15-ADD0-78717D61659C}" presName="rootConnector" presStyleLbl="node2" presStyleIdx="2" presStyleCnt="4"/>
      <dgm:spPr/>
    </dgm:pt>
    <dgm:pt modelId="{D95F014A-6D36-4B3E-A979-752B9E1E4CA1}" type="pres">
      <dgm:prSet presAssocID="{75F3EEEE-7BBD-4E15-ADD0-78717D61659C}" presName="hierChild4" presStyleCnt="0"/>
      <dgm:spPr/>
    </dgm:pt>
    <dgm:pt modelId="{EC38CD8D-0A88-4172-9FC4-DC1CCE505A1C}" type="pres">
      <dgm:prSet presAssocID="{75F3EEEE-7BBD-4E15-ADD0-78717D61659C}" presName="hierChild5" presStyleCnt="0"/>
      <dgm:spPr/>
    </dgm:pt>
    <dgm:pt modelId="{06A6B885-D494-4D22-B712-6ED7FB3ED6FA}" type="pres">
      <dgm:prSet presAssocID="{E9BBD73F-E8A6-4A10-A2B2-31BE662D7680}" presName="Name37" presStyleLbl="parChTrans1D2" presStyleIdx="3" presStyleCnt="4"/>
      <dgm:spPr/>
    </dgm:pt>
    <dgm:pt modelId="{82A9F500-98E6-4D75-A3DB-AD24703F5F9A}" type="pres">
      <dgm:prSet presAssocID="{30680F67-281B-4D55-B38F-3EE08E114BDA}" presName="hierRoot2" presStyleCnt="0">
        <dgm:presLayoutVars>
          <dgm:hierBranch val="init"/>
        </dgm:presLayoutVars>
      </dgm:prSet>
      <dgm:spPr/>
    </dgm:pt>
    <dgm:pt modelId="{FDC9B7DF-B118-44CE-A799-B3406122ACC9}" type="pres">
      <dgm:prSet presAssocID="{30680F67-281B-4D55-B38F-3EE08E114BDA}" presName="rootComposite" presStyleCnt="0"/>
      <dgm:spPr/>
    </dgm:pt>
    <dgm:pt modelId="{F736693F-21FD-483D-8EC5-6D022DAA3151}" type="pres">
      <dgm:prSet presAssocID="{30680F67-281B-4D55-B38F-3EE08E114BDA}" presName="rootText" presStyleLbl="node2" presStyleIdx="3" presStyleCnt="4" custLinFactNeighborX="-14047" custLinFactNeighborY="-8263">
        <dgm:presLayoutVars>
          <dgm:chPref val="3"/>
        </dgm:presLayoutVars>
      </dgm:prSet>
      <dgm:spPr/>
    </dgm:pt>
    <dgm:pt modelId="{A9C68097-53D4-4C9D-9715-4070443BD499}" type="pres">
      <dgm:prSet presAssocID="{30680F67-281B-4D55-B38F-3EE08E114BDA}" presName="rootConnector" presStyleLbl="node2" presStyleIdx="3" presStyleCnt="4"/>
      <dgm:spPr/>
    </dgm:pt>
    <dgm:pt modelId="{5F2BF24E-24A8-4336-895D-0083B0833509}" type="pres">
      <dgm:prSet presAssocID="{30680F67-281B-4D55-B38F-3EE08E114BDA}" presName="hierChild4" presStyleCnt="0"/>
      <dgm:spPr/>
    </dgm:pt>
    <dgm:pt modelId="{93F750F7-FFA7-4260-AF77-537F1D2D89B6}" type="pres">
      <dgm:prSet presAssocID="{30680F67-281B-4D55-B38F-3EE08E114BDA}" presName="hierChild5" presStyleCnt="0"/>
      <dgm:spPr/>
    </dgm:pt>
    <dgm:pt modelId="{A5352144-1F3D-4715-9EF2-B628232AAEE3}" type="pres">
      <dgm:prSet presAssocID="{9273D608-B95C-4545-BFD3-D72810C14D6B}" presName="hierChild3" presStyleCnt="0"/>
      <dgm:spPr/>
    </dgm:pt>
  </dgm:ptLst>
  <dgm:cxnLst>
    <dgm:cxn modelId="{2B941A0C-648E-415E-AE1E-118F6D6490B8}" type="presOf" srcId="{30680F67-281B-4D55-B38F-3EE08E114BDA}" destId="{F736693F-21FD-483D-8EC5-6D022DAA3151}" srcOrd="0" destOrd="0" presId="urn:microsoft.com/office/officeart/2005/8/layout/orgChart1"/>
    <dgm:cxn modelId="{2FE52418-A49B-42B5-99B3-BB6150389DF5}" type="presOf" srcId="{75F3EEEE-7BBD-4E15-ADD0-78717D61659C}" destId="{2CCCE29D-037E-4B25-BECB-18DAE4694BE4}" srcOrd="1" destOrd="0" presId="urn:microsoft.com/office/officeart/2005/8/layout/orgChart1"/>
    <dgm:cxn modelId="{2A8BF118-2060-4754-95E9-81E8FA7CF259}" srcId="{9273D608-B95C-4545-BFD3-D72810C14D6B}" destId="{75F3EEEE-7BBD-4E15-ADD0-78717D61659C}" srcOrd="2" destOrd="0" parTransId="{672C238C-59BE-4911-B8AD-DA2EE719CC74}" sibTransId="{96F60948-9347-491D-BD33-829A5D3E1A4A}"/>
    <dgm:cxn modelId="{DD3A2420-A177-461D-AEF9-DD6E6114F347}" type="presOf" srcId="{9273D608-B95C-4545-BFD3-D72810C14D6B}" destId="{DFD08831-EF51-4D92-87AF-5EBEC3DDDFE4}" srcOrd="0" destOrd="0" presId="urn:microsoft.com/office/officeart/2005/8/layout/orgChart1"/>
    <dgm:cxn modelId="{4048D85D-F66E-4019-B500-C2EA7E44E91E}" type="presOf" srcId="{9273D608-B95C-4545-BFD3-D72810C14D6B}" destId="{8ED01AC5-B0BF-4E3A-84B1-61524AD2F369}" srcOrd="1" destOrd="0" presId="urn:microsoft.com/office/officeart/2005/8/layout/orgChart1"/>
    <dgm:cxn modelId="{068ACD5E-10DC-4D32-8ADF-C0A5F8B9D60E}" type="presOf" srcId="{E9BBD73F-E8A6-4A10-A2B2-31BE662D7680}" destId="{06A6B885-D494-4D22-B712-6ED7FB3ED6FA}" srcOrd="0" destOrd="0" presId="urn:microsoft.com/office/officeart/2005/8/layout/orgChart1"/>
    <dgm:cxn modelId="{EAD77863-9EFA-4815-8608-AF7A0DEDCADE}" type="presOf" srcId="{75F3EEEE-7BBD-4E15-ADD0-78717D61659C}" destId="{A3308669-47A8-43D1-B088-02E695055723}" srcOrd="0" destOrd="0" presId="urn:microsoft.com/office/officeart/2005/8/layout/orgChart1"/>
    <dgm:cxn modelId="{B0E1AF67-2EBC-4C38-BAEE-672EFD656B77}" srcId="{9273D608-B95C-4545-BFD3-D72810C14D6B}" destId="{B09AEA08-EF45-4F0D-B169-51C8FFCC52F8}" srcOrd="1" destOrd="0" parTransId="{9D0703AC-5CBF-4A01-8E68-B83D3DA656ED}" sibTransId="{9BD17083-442E-4A6D-997C-0BB383946DC3}"/>
    <dgm:cxn modelId="{B2306A4F-6029-4CDF-8BED-3292DE669E5B}" type="presOf" srcId="{9D0703AC-5CBF-4A01-8E68-B83D3DA656ED}" destId="{2B9A58FB-6A17-4531-A0CE-D353C8C67318}" srcOrd="0" destOrd="0" presId="urn:microsoft.com/office/officeart/2005/8/layout/orgChart1"/>
    <dgm:cxn modelId="{65AF5B70-8649-45D4-B510-7D6E782C6D78}" srcId="{9273D608-B95C-4545-BFD3-D72810C14D6B}" destId="{30680F67-281B-4D55-B38F-3EE08E114BDA}" srcOrd="3" destOrd="0" parTransId="{E9BBD73F-E8A6-4A10-A2B2-31BE662D7680}" sibTransId="{9BEE811F-981B-4451-A98F-7AA5921E1240}"/>
    <dgm:cxn modelId="{2D48EBA5-5C9B-48EC-9321-AAA0CDB2812E}" srcId="{9273D608-B95C-4545-BFD3-D72810C14D6B}" destId="{D276A294-0EF7-4FA8-8DA2-2EB0385BB389}" srcOrd="0" destOrd="0" parTransId="{073F8C7D-34C5-46E6-A859-4E931742A1B8}" sibTransId="{1C6CE6AE-F3FA-461B-9299-9B750A0D5FC5}"/>
    <dgm:cxn modelId="{96009DA8-D989-4236-9E0F-AA8F75C29669}" type="presOf" srcId="{D276A294-0EF7-4FA8-8DA2-2EB0385BB389}" destId="{FFE14A79-E2DC-4681-BEB0-332E4A9EF2F1}" srcOrd="0" destOrd="0" presId="urn:microsoft.com/office/officeart/2005/8/layout/orgChart1"/>
    <dgm:cxn modelId="{6601C5A8-B9EA-44AB-91DF-B4EF869BC561}" type="presOf" srcId="{073F8C7D-34C5-46E6-A859-4E931742A1B8}" destId="{7FBF5917-7E60-4E31-99F5-93C8D43BCF9F}" srcOrd="0" destOrd="0" presId="urn:microsoft.com/office/officeart/2005/8/layout/orgChart1"/>
    <dgm:cxn modelId="{3B3C93AC-B1CE-4904-90C9-74E93D7B3522}" srcId="{4A384D6A-3754-4A76-8626-242C425EB482}" destId="{9273D608-B95C-4545-BFD3-D72810C14D6B}" srcOrd="0" destOrd="0" parTransId="{D58A1653-2465-42D5-99E4-3D3D7CCBF742}" sibTransId="{CD3B8466-BC9A-403A-872B-624B6519D312}"/>
    <dgm:cxn modelId="{61A2CEB3-A5B1-4D1F-8FFD-3F63F95613FF}" type="presOf" srcId="{B09AEA08-EF45-4F0D-B169-51C8FFCC52F8}" destId="{62A029D7-FF3A-4BA2-8F37-0B0E89A5B1CB}" srcOrd="0" destOrd="0" presId="urn:microsoft.com/office/officeart/2005/8/layout/orgChart1"/>
    <dgm:cxn modelId="{797E76B8-9C6F-46FD-BE18-B46C3A8ECDBB}" type="presOf" srcId="{B09AEA08-EF45-4F0D-B169-51C8FFCC52F8}" destId="{774D6E4F-211E-4AEC-881E-F686E94C3A9D}" srcOrd="1" destOrd="0" presId="urn:microsoft.com/office/officeart/2005/8/layout/orgChart1"/>
    <dgm:cxn modelId="{A0F88CBE-44D9-4777-983F-0A42F2E88094}" type="presOf" srcId="{672C238C-59BE-4911-B8AD-DA2EE719CC74}" destId="{4F16386B-CABD-41D8-ACA4-8BBD9080CFA1}" srcOrd="0" destOrd="0" presId="urn:microsoft.com/office/officeart/2005/8/layout/orgChart1"/>
    <dgm:cxn modelId="{96C20ECB-EC66-488C-B14C-F2B648316E45}" type="presOf" srcId="{D276A294-0EF7-4FA8-8DA2-2EB0385BB389}" destId="{22D8FB9A-A1C8-483A-9AEA-503211CAB853}" srcOrd="1" destOrd="0" presId="urn:microsoft.com/office/officeart/2005/8/layout/orgChart1"/>
    <dgm:cxn modelId="{DF848BE8-69EC-4F92-B3C0-090AF6914471}" type="presOf" srcId="{30680F67-281B-4D55-B38F-3EE08E114BDA}" destId="{A9C68097-53D4-4C9D-9715-4070443BD499}" srcOrd="1" destOrd="0" presId="urn:microsoft.com/office/officeart/2005/8/layout/orgChart1"/>
    <dgm:cxn modelId="{1A2118FC-2ABF-479B-8D93-C1E72931CC7D}" type="presOf" srcId="{4A384D6A-3754-4A76-8626-242C425EB482}" destId="{99EA37F0-1044-4CAD-A20C-A2A1E4754EC4}" srcOrd="0" destOrd="0" presId="urn:microsoft.com/office/officeart/2005/8/layout/orgChart1"/>
    <dgm:cxn modelId="{752CF478-75F3-47D3-ABE7-BE4564B28310}" type="presParOf" srcId="{99EA37F0-1044-4CAD-A20C-A2A1E4754EC4}" destId="{5F7741D7-CF77-4FF7-BE94-28BDD744939A}" srcOrd="0" destOrd="0" presId="urn:microsoft.com/office/officeart/2005/8/layout/orgChart1"/>
    <dgm:cxn modelId="{0DD07665-98C5-4827-B74E-D005853804DE}" type="presParOf" srcId="{5F7741D7-CF77-4FF7-BE94-28BDD744939A}" destId="{458A73C6-0108-4F29-B06C-12B8CAF3C249}" srcOrd="0" destOrd="0" presId="urn:microsoft.com/office/officeart/2005/8/layout/orgChart1"/>
    <dgm:cxn modelId="{DDB82D37-1E42-4129-A307-395E57179213}" type="presParOf" srcId="{458A73C6-0108-4F29-B06C-12B8CAF3C249}" destId="{DFD08831-EF51-4D92-87AF-5EBEC3DDDFE4}" srcOrd="0" destOrd="0" presId="urn:microsoft.com/office/officeart/2005/8/layout/orgChart1"/>
    <dgm:cxn modelId="{5EB1D2F9-4E92-4BFA-8DA3-C9516E7CEFF1}" type="presParOf" srcId="{458A73C6-0108-4F29-B06C-12B8CAF3C249}" destId="{8ED01AC5-B0BF-4E3A-84B1-61524AD2F369}" srcOrd="1" destOrd="0" presId="urn:microsoft.com/office/officeart/2005/8/layout/orgChart1"/>
    <dgm:cxn modelId="{09E92E0E-B600-4315-A35A-F5EF1BD7FE4E}" type="presParOf" srcId="{5F7741D7-CF77-4FF7-BE94-28BDD744939A}" destId="{E495B339-DE4E-4637-A123-3CE934EC82D1}" srcOrd="1" destOrd="0" presId="urn:microsoft.com/office/officeart/2005/8/layout/orgChart1"/>
    <dgm:cxn modelId="{3EC2E3C4-D109-40AF-AB78-A821A8E58FC6}" type="presParOf" srcId="{E495B339-DE4E-4637-A123-3CE934EC82D1}" destId="{7FBF5917-7E60-4E31-99F5-93C8D43BCF9F}" srcOrd="0" destOrd="0" presId="urn:microsoft.com/office/officeart/2005/8/layout/orgChart1"/>
    <dgm:cxn modelId="{E39E8F85-E07E-43CF-BAC9-F837D7E45836}" type="presParOf" srcId="{E495B339-DE4E-4637-A123-3CE934EC82D1}" destId="{04DF76B8-AA9A-4000-9A00-147C8C9ADED2}" srcOrd="1" destOrd="0" presId="urn:microsoft.com/office/officeart/2005/8/layout/orgChart1"/>
    <dgm:cxn modelId="{D01F32B1-9A15-4519-AB1B-B2FFF3A980B1}" type="presParOf" srcId="{04DF76B8-AA9A-4000-9A00-147C8C9ADED2}" destId="{F37B420F-4E9E-4D43-B918-56BFAF7D7C6E}" srcOrd="0" destOrd="0" presId="urn:microsoft.com/office/officeart/2005/8/layout/orgChart1"/>
    <dgm:cxn modelId="{1B709C12-E8EE-44EC-BBA6-53826E54A642}" type="presParOf" srcId="{F37B420F-4E9E-4D43-B918-56BFAF7D7C6E}" destId="{FFE14A79-E2DC-4681-BEB0-332E4A9EF2F1}" srcOrd="0" destOrd="0" presId="urn:microsoft.com/office/officeart/2005/8/layout/orgChart1"/>
    <dgm:cxn modelId="{C37BA21C-A0A4-4BDC-85AB-8389A9165002}" type="presParOf" srcId="{F37B420F-4E9E-4D43-B918-56BFAF7D7C6E}" destId="{22D8FB9A-A1C8-483A-9AEA-503211CAB853}" srcOrd="1" destOrd="0" presId="urn:microsoft.com/office/officeart/2005/8/layout/orgChart1"/>
    <dgm:cxn modelId="{C92A637D-AC28-42AA-BDD2-E4797C38DBC4}" type="presParOf" srcId="{04DF76B8-AA9A-4000-9A00-147C8C9ADED2}" destId="{1F284D3E-5277-4875-9CD6-961F2E21B0B7}" srcOrd="1" destOrd="0" presId="urn:microsoft.com/office/officeart/2005/8/layout/orgChart1"/>
    <dgm:cxn modelId="{05D09077-D103-4C12-B1A2-97CCA5E7195C}" type="presParOf" srcId="{04DF76B8-AA9A-4000-9A00-147C8C9ADED2}" destId="{66AB95EC-EEED-45A2-BF99-3C7B761DB664}" srcOrd="2" destOrd="0" presId="urn:microsoft.com/office/officeart/2005/8/layout/orgChart1"/>
    <dgm:cxn modelId="{C93A28FF-228A-4F9C-AD54-EDD9F48CC6D6}" type="presParOf" srcId="{E495B339-DE4E-4637-A123-3CE934EC82D1}" destId="{2B9A58FB-6A17-4531-A0CE-D353C8C67318}" srcOrd="2" destOrd="0" presId="urn:microsoft.com/office/officeart/2005/8/layout/orgChart1"/>
    <dgm:cxn modelId="{DECDF215-5576-4594-8031-D49A25231234}" type="presParOf" srcId="{E495B339-DE4E-4637-A123-3CE934EC82D1}" destId="{B4E4E4B6-166A-4ADE-A96F-86A84FA8ED30}" srcOrd="3" destOrd="0" presId="urn:microsoft.com/office/officeart/2005/8/layout/orgChart1"/>
    <dgm:cxn modelId="{1AF70267-C3E6-43D2-AE1A-C1E61BBEF284}" type="presParOf" srcId="{B4E4E4B6-166A-4ADE-A96F-86A84FA8ED30}" destId="{0D009DAA-0A57-4DCC-921A-14DF9021FEEA}" srcOrd="0" destOrd="0" presId="urn:microsoft.com/office/officeart/2005/8/layout/orgChart1"/>
    <dgm:cxn modelId="{50099682-F816-4AFA-AD7B-B99F38723D2A}" type="presParOf" srcId="{0D009DAA-0A57-4DCC-921A-14DF9021FEEA}" destId="{62A029D7-FF3A-4BA2-8F37-0B0E89A5B1CB}" srcOrd="0" destOrd="0" presId="urn:microsoft.com/office/officeart/2005/8/layout/orgChart1"/>
    <dgm:cxn modelId="{E8E71B82-71B1-4CF3-8E81-3D39377273DF}" type="presParOf" srcId="{0D009DAA-0A57-4DCC-921A-14DF9021FEEA}" destId="{774D6E4F-211E-4AEC-881E-F686E94C3A9D}" srcOrd="1" destOrd="0" presId="urn:microsoft.com/office/officeart/2005/8/layout/orgChart1"/>
    <dgm:cxn modelId="{B0998680-C3A8-49FF-8A8F-B4C6FF465C3A}" type="presParOf" srcId="{B4E4E4B6-166A-4ADE-A96F-86A84FA8ED30}" destId="{68F3B4C4-F491-43F9-96EE-E10A7A6D75E8}" srcOrd="1" destOrd="0" presId="urn:microsoft.com/office/officeart/2005/8/layout/orgChart1"/>
    <dgm:cxn modelId="{70AA20D2-2331-44AD-98B1-BA39F37C2908}" type="presParOf" srcId="{B4E4E4B6-166A-4ADE-A96F-86A84FA8ED30}" destId="{9393F049-DF1C-4BB7-8933-B8B708C571C4}" srcOrd="2" destOrd="0" presId="urn:microsoft.com/office/officeart/2005/8/layout/orgChart1"/>
    <dgm:cxn modelId="{29AC8E0B-A261-4335-98A6-17DD64EC7AE2}" type="presParOf" srcId="{E495B339-DE4E-4637-A123-3CE934EC82D1}" destId="{4F16386B-CABD-41D8-ACA4-8BBD9080CFA1}" srcOrd="4" destOrd="0" presId="urn:microsoft.com/office/officeart/2005/8/layout/orgChart1"/>
    <dgm:cxn modelId="{8C821537-288D-4FFE-8606-30A3354A8319}" type="presParOf" srcId="{E495B339-DE4E-4637-A123-3CE934EC82D1}" destId="{AF3EB923-B35C-4528-BC4F-01F450A89670}" srcOrd="5" destOrd="0" presId="urn:microsoft.com/office/officeart/2005/8/layout/orgChart1"/>
    <dgm:cxn modelId="{D93F9C21-0825-4BB2-9EE9-6CD16695036A}" type="presParOf" srcId="{AF3EB923-B35C-4528-BC4F-01F450A89670}" destId="{EABEAABF-CEA6-4892-AAFA-4140B6F37EF0}" srcOrd="0" destOrd="0" presId="urn:microsoft.com/office/officeart/2005/8/layout/orgChart1"/>
    <dgm:cxn modelId="{25E594EB-FCC6-44F8-8F53-23DD44B89808}" type="presParOf" srcId="{EABEAABF-CEA6-4892-AAFA-4140B6F37EF0}" destId="{A3308669-47A8-43D1-B088-02E695055723}" srcOrd="0" destOrd="0" presId="urn:microsoft.com/office/officeart/2005/8/layout/orgChart1"/>
    <dgm:cxn modelId="{656796B2-12CD-4574-BCC9-BCD30CBE033E}" type="presParOf" srcId="{EABEAABF-CEA6-4892-AAFA-4140B6F37EF0}" destId="{2CCCE29D-037E-4B25-BECB-18DAE4694BE4}" srcOrd="1" destOrd="0" presId="urn:microsoft.com/office/officeart/2005/8/layout/orgChart1"/>
    <dgm:cxn modelId="{EE5D1C7F-C99D-49C5-8296-A25E91F83A1E}" type="presParOf" srcId="{AF3EB923-B35C-4528-BC4F-01F450A89670}" destId="{D95F014A-6D36-4B3E-A979-752B9E1E4CA1}" srcOrd="1" destOrd="0" presId="urn:microsoft.com/office/officeart/2005/8/layout/orgChart1"/>
    <dgm:cxn modelId="{B498953B-4EBA-4DE6-8417-D832F4FD65A7}" type="presParOf" srcId="{AF3EB923-B35C-4528-BC4F-01F450A89670}" destId="{EC38CD8D-0A88-4172-9FC4-DC1CCE505A1C}" srcOrd="2" destOrd="0" presId="urn:microsoft.com/office/officeart/2005/8/layout/orgChart1"/>
    <dgm:cxn modelId="{01EB0486-6DD1-4963-BB3B-0CF52D39C453}" type="presParOf" srcId="{E495B339-DE4E-4637-A123-3CE934EC82D1}" destId="{06A6B885-D494-4D22-B712-6ED7FB3ED6FA}" srcOrd="6" destOrd="0" presId="urn:microsoft.com/office/officeart/2005/8/layout/orgChart1"/>
    <dgm:cxn modelId="{E2BB0CC0-00E4-4A7E-8EAF-1F61249E8D09}" type="presParOf" srcId="{E495B339-DE4E-4637-A123-3CE934EC82D1}" destId="{82A9F500-98E6-4D75-A3DB-AD24703F5F9A}" srcOrd="7" destOrd="0" presId="urn:microsoft.com/office/officeart/2005/8/layout/orgChart1"/>
    <dgm:cxn modelId="{3ABC2624-56E9-4E6A-9161-26BCCA6FEFA4}" type="presParOf" srcId="{82A9F500-98E6-4D75-A3DB-AD24703F5F9A}" destId="{FDC9B7DF-B118-44CE-A799-B3406122ACC9}" srcOrd="0" destOrd="0" presId="urn:microsoft.com/office/officeart/2005/8/layout/orgChart1"/>
    <dgm:cxn modelId="{C2F2B19A-D740-4078-A242-633A1423B0F9}" type="presParOf" srcId="{FDC9B7DF-B118-44CE-A799-B3406122ACC9}" destId="{F736693F-21FD-483D-8EC5-6D022DAA3151}" srcOrd="0" destOrd="0" presId="urn:microsoft.com/office/officeart/2005/8/layout/orgChart1"/>
    <dgm:cxn modelId="{597E205A-1F41-4AE3-B0F6-A753ED1896ED}" type="presParOf" srcId="{FDC9B7DF-B118-44CE-A799-B3406122ACC9}" destId="{A9C68097-53D4-4C9D-9715-4070443BD499}" srcOrd="1" destOrd="0" presId="urn:microsoft.com/office/officeart/2005/8/layout/orgChart1"/>
    <dgm:cxn modelId="{6077AA3C-94CB-47E2-8C81-ABD10C5481BB}" type="presParOf" srcId="{82A9F500-98E6-4D75-A3DB-AD24703F5F9A}" destId="{5F2BF24E-24A8-4336-895D-0083B0833509}" srcOrd="1" destOrd="0" presId="urn:microsoft.com/office/officeart/2005/8/layout/orgChart1"/>
    <dgm:cxn modelId="{FBD6053F-CE82-4958-8EB3-7831474E4E9A}" type="presParOf" srcId="{82A9F500-98E6-4D75-A3DB-AD24703F5F9A}" destId="{93F750F7-FFA7-4260-AF77-537F1D2D89B6}" srcOrd="2" destOrd="0" presId="urn:microsoft.com/office/officeart/2005/8/layout/orgChart1"/>
    <dgm:cxn modelId="{A84D3146-A515-4424-83F8-C1E3DC0223B5}" type="presParOf" srcId="{5F7741D7-CF77-4FF7-BE94-28BDD744939A}" destId="{A5352144-1F3D-4715-9EF2-B628232AAEE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286A428-873C-4D24-AAA9-CA0763A6C8E4}" type="doc">
      <dgm:prSet loTypeId="urn:microsoft.com/office/officeart/2005/8/layout/radial6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D2966DB3-0512-461A-9DC4-079BB66CA088}">
      <dgm:prSet phldrT="[Text]" custT="1"/>
      <dgm:spPr/>
      <dgm:t>
        <a:bodyPr/>
        <a:lstStyle/>
        <a:p>
          <a:r>
            <a:rPr lang="ur-PK" sz="1800" dirty="0"/>
            <a:t>نقل مکانی کی وجوہات</a:t>
          </a:r>
          <a:endParaRPr lang="en-US" sz="1800" dirty="0"/>
        </a:p>
      </dgm:t>
    </dgm:pt>
    <dgm:pt modelId="{2625F009-1112-4067-8982-9C8BE80973D0}" type="parTrans" cxnId="{5CA516E1-F027-4BE4-9EBC-79B148837C3F}">
      <dgm:prSet/>
      <dgm:spPr/>
      <dgm:t>
        <a:bodyPr/>
        <a:lstStyle/>
        <a:p>
          <a:endParaRPr lang="en-US" sz="1400"/>
        </a:p>
      </dgm:t>
    </dgm:pt>
    <dgm:pt modelId="{16CB583B-B445-41E3-8A1B-F27EE98A9D96}" type="sibTrans" cxnId="{5CA516E1-F027-4BE4-9EBC-79B148837C3F}">
      <dgm:prSet/>
      <dgm:spPr/>
      <dgm:t>
        <a:bodyPr/>
        <a:lstStyle/>
        <a:p>
          <a:endParaRPr lang="en-US" sz="1400"/>
        </a:p>
      </dgm:t>
    </dgm:pt>
    <dgm:pt modelId="{62FFEBFE-2F2C-4EA0-8A85-961DB33B9536}">
      <dgm:prSet phldrT="[Text]" custT="1"/>
      <dgm:spPr/>
      <dgm:t>
        <a:bodyPr/>
        <a:lstStyle/>
        <a:p>
          <a:r>
            <a:rPr lang="ur-PK" sz="1800" dirty="0"/>
            <a:t>تعلیم</a:t>
          </a:r>
          <a:endParaRPr lang="en-US" sz="1800" dirty="0"/>
        </a:p>
      </dgm:t>
    </dgm:pt>
    <dgm:pt modelId="{7B80FF70-DF2F-4CA6-A416-FA1746FF4572}" type="parTrans" cxnId="{36B6837C-915D-407E-8D07-CD6520A3071F}">
      <dgm:prSet/>
      <dgm:spPr/>
      <dgm:t>
        <a:bodyPr/>
        <a:lstStyle/>
        <a:p>
          <a:endParaRPr lang="en-US" sz="1400"/>
        </a:p>
      </dgm:t>
    </dgm:pt>
    <dgm:pt modelId="{4C30C326-B065-42BF-A3CE-C90C32804D28}" type="sibTrans" cxnId="{36B6837C-915D-407E-8D07-CD6520A3071F}">
      <dgm:prSet/>
      <dgm:spPr/>
      <dgm:t>
        <a:bodyPr/>
        <a:lstStyle/>
        <a:p>
          <a:endParaRPr lang="en-US" sz="1400"/>
        </a:p>
      </dgm:t>
    </dgm:pt>
    <dgm:pt modelId="{18140B57-6DCD-4693-A98C-3A6A0011D923}">
      <dgm:prSet phldrT="[Text]" custT="1"/>
      <dgm:spPr/>
      <dgm:t>
        <a:bodyPr/>
        <a:lstStyle/>
        <a:p>
          <a:r>
            <a:rPr lang="ur-PK" sz="2400" dirty="0"/>
            <a:t>شادی</a:t>
          </a:r>
          <a:endParaRPr lang="en-US" sz="2400" dirty="0"/>
        </a:p>
      </dgm:t>
    </dgm:pt>
    <dgm:pt modelId="{73FC93F4-23D0-44AC-A222-122B5A07556B}" type="parTrans" cxnId="{604C6F64-16BB-427A-81EB-9E0CA325C27D}">
      <dgm:prSet/>
      <dgm:spPr/>
      <dgm:t>
        <a:bodyPr/>
        <a:lstStyle/>
        <a:p>
          <a:endParaRPr lang="en-US" sz="1400"/>
        </a:p>
      </dgm:t>
    </dgm:pt>
    <dgm:pt modelId="{BB32038E-79EB-4370-BEC2-DD49EC2B9F00}" type="sibTrans" cxnId="{604C6F64-16BB-427A-81EB-9E0CA325C27D}">
      <dgm:prSet/>
      <dgm:spPr/>
      <dgm:t>
        <a:bodyPr/>
        <a:lstStyle/>
        <a:p>
          <a:endParaRPr lang="en-US" sz="1400"/>
        </a:p>
      </dgm:t>
    </dgm:pt>
    <dgm:pt modelId="{2C537CC4-AF77-4020-B887-9A4CBAE8B852}">
      <dgm:prSet phldrT="[Text]" custT="1"/>
      <dgm:spPr/>
      <dgm:t>
        <a:bodyPr/>
        <a:lstStyle/>
        <a:p>
          <a:r>
            <a:rPr lang="ur-PK" sz="1800" dirty="0"/>
            <a:t>گھر کے سربراہ کے ساتھ منتقلی</a:t>
          </a:r>
          <a:endParaRPr lang="en-US" sz="1800" dirty="0"/>
        </a:p>
      </dgm:t>
    </dgm:pt>
    <dgm:pt modelId="{B716F48B-B20F-4BED-98EA-548601EA7734}" type="parTrans" cxnId="{E0FFBB91-872C-470F-97C3-7C60D5C8A3F7}">
      <dgm:prSet/>
      <dgm:spPr/>
      <dgm:t>
        <a:bodyPr/>
        <a:lstStyle/>
        <a:p>
          <a:endParaRPr lang="en-US" sz="1400"/>
        </a:p>
      </dgm:t>
    </dgm:pt>
    <dgm:pt modelId="{0B06F9EB-35BF-4578-831B-98478970693C}" type="sibTrans" cxnId="{E0FFBB91-872C-470F-97C3-7C60D5C8A3F7}">
      <dgm:prSet/>
      <dgm:spPr/>
      <dgm:t>
        <a:bodyPr/>
        <a:lstStyle/>
        <a:p>
          <a:endParaRPr lang="en-US" sz="1400"/>
        </a:p>
      </dgm:t>
    </dgm:pt>
    <dgm:pt modelId="{D3BCC08B-B05A-42FC-8786-955E8C0AD98C}">
      <dgm:prSet phldrT="[Text]" custT="1"/>
      <dgm:spPr/>
      <dgm:t>
        <a:bodyPr/>
        <a:lstStyle/>
        <a:p>
          <a:r>
            <a:rPr lang="ur-PK" sz="1600" dirty="0"/>
            <a:t>کاروبار</a:t>
          </a:r>
          <a:endParaRPr lang="en-US" sz="1600" dirty="0"/>
        </a:p>
      </dgm:t>
    </dgm:pt>
    <dgm:pt modelId="{7EE1514F-BBA4-4D55-9AB6-A54BD288DF07}" type="parTrans" cxnId="{36416C2B-B112-4CB9-A160-2F5EF3A70175}">
      <dgm:prSet/>
      <dgm:spPr/>
      <dgm:t>
        <a:bodyPr/>
        <a:lstStyle/>
        <a:p>
          <a:endParaRPr lang="en-US" sz="1400"/>
        </a:p>
      </dgm:t>
    </dgm:pt>
    <dgm:pt modelId="{7A07A88A-1CD5-4781-ADC9-504C865D9D58}" type="sibTrans" cxnId="{36416C2B-B112-4CB9-A160-2F5EF3A70175}">
      <dgm:prSet/>
      <dgm:spPr/>
      <dgm:t>
        <a:bodyPr/>
        <a:lstStyle/>
        <a:p>
          <a:endParaRPr lang="en-US" sz="1400"/>
        </a:p>
      </dgm:t>
    </dgm:pt>
    <dgm:pt modelId="{6141FA7E-2D1C-4414-83CF-8EA5D2F97D84}">
      <dgm:prSet phldrT="[Text]" custT="1"/>
      <dgm:spPr/>
      <dgm:t>
        <a:bodyPr/>
        <a:lstStyle/>
        <a:p>
          <a:r>
            <a:rPr lang="ur-PK" sz="1800" dirty="0"/>
            <a:t>ملازمت</a:t>
          </a:r>
          <a:endParaRPr lang="en-US" sz="1800" dirty="0"/>
        </a:p>
      </dgm:t>
    </dgm:pt>
    <dgm:pt modelId="{FA1CBE85-FC08-467B-884A-7FBD5FE9634A}" type="parTrans" cxnId="{942B8783-0C42-4D68-9AE4-96F1BD97D4B6}">
      <dgm:prSet/>
      <dgm:spPr/>
      <dgm:t>
        <a:bodyPr/>
        <a:lstStyle/>
        <a:p>
          <a:endParaRPr lang="en-US" sz="1400"/>
        </a:p>
      </dgm:t>
    </dgm:pt>
    <dgm:pt modelId="{CDE4DD67-F816-4945-82EF-C4EA586F8725}" type="sibTrans" cxnId="{942B8783-0C42-4D68-9AE4-96F1BD97D4B6}">
      <dgm:prSet/>
      <dgm:spPr/>
      <dgm:t>
        <a:bodyPr/>
        <a:lstStyle/>
        <a:p>
          <a:endParaRPr lang="en-US" sz="1400"/>
        </a:p>
      </dgm:t>
    </dgm:pt>
    <dgm:pt modelId="{F49BB6B1-D023-44BD-8AE8-4DB6FE2D6A95}">
      <dgm:prSet phldrT="[Text]" custT="1"/>
      <dgm:spPr/>
      <dgm:t>
        <a:bodyPr/>
        <a:lstStyle/>
        <a:p>
          <a:r>
            <a:rPr lang="ur-PK" sz="1800" dirty="0"/>
            <a:t>سیلاب/</a:t>
          </a:r>
          <a:endParaRPr lang="en-US" sz="1800" dirty="0"/>
        </a:p>
        <a:p>
          <a:r>
            <a:rPr lang="ur-PK" sz="1800" dirty="0"/>
            <a:t>زلزلہ</a:t>
          </a:r>
          <a:endParaRPr lang="en-US" sz="1800" dirty="0"/>
        </a:p>
      </dgm:t>
    </dgm:pt>
    <dgm:pt modelId="{B3B15028-98BD-4BE4-9660-B4011D974298}" type="parTrans" cxnId="{24C19AE6-0C8B-485F-96CA-3A2D61674C47}">
      <dgm:prSet/>
      <dgm:spPr/>
      <dgm:t>
        <a:bodyPr/>
        <a:lstStyle/>
        <a:p>
          <a:endParaRPr lang="en-US" sz="1400"/>
        </a:p>
      </dgm:t>
    </dgm:pt>
    <dgm:pt modelId="{E837E3C8-B3A1-426C-B00D-3A344FF73851}" type="sibTrans" cxnId="{24C19AE6-0C8B-485F-96CA-3A2D61674C47}">
      <dgm:prSet/>
      <dgm:spPr/>
      <dgm:t>
        <a:bodyPr/>
        <a:lstStyle/>
        <a:p>
          <a:endParaRPr lang="en-US" sz="1400"/>
        </a:p>
      </dgm:t>
    </dgm:pt>
    <dgm:pt modelId="{CA1611CA-276F-4E5E-AE56-57306D0B446E}">
      <dgm:prSet phldrT="[Text]" custT="1"/>
      <dgm:spPr/>
      <dgm:t>
        <a:bodyPr/>
        <a:lstStyle/>
        <a:p>
          <a:r>
            <a:rPr lang="ur-PK" sz="1600" dirty="0"/>
            <a:t>اپنے گھر میں واپس منتقل</a:t>
          </a:r>
          <a:endParaRPr lang="en-US" sz="1600" dirty="0"/>
        </a:p>
      </dgm:t>
    </dgm:pt>
    <dgm:pt modelId="{963660B2-0BC3-47AC-8EC5-6342999A5775}" type="parTrans" cxnId="{C426A097-C7DE-4160-802C-01C37855EFB8}">
      <dgm:prSet/>
      <dgm:spPr/>
      <dgm:t>
        <a:bodyPr/>
        <a:lstStyle/>
        <a:p>
          <a:endParaRPr lang="en-US" sz="1400"/>
        </a:p>
      </dgm:t>
    </dgm:pt>
    <dgm:pt modelId="{0381CAA9-705C-4BE1-BAE5-16B3E7F4833D}" type="sibTrans" cxnId="{C426A097-C7DE-4160-802C-01C37855EFB8}">
      <dgm:prSet/>
      <dgm:spPr/>
      <dgm:t>
        <a:bodyPr/>
        <a:lstStyle/>
        <a:p>
          <a:endParaRPr lang="en-US" sz="1400"/>
        </a:p>
      </dgm:t>
    </dgm:pt>
    <dgm:pt modelId="{DFF022C6-1E01-4D06-A19B-C430814DD9A1}">
      <dgm:prSet/>
      <dgm:spPr/>
      <dgm:t>
        <a:bodyPr/>
        <a:lstStyle/>
        <a:p>
          <a:pPr rtl="1"/>
          <a:r>
            <a:rPr lang="ar-AE" b="0" i="0" dirty="0"/>
            <a:t>قحط سالی</a:t>
          </a:r>
        </a:p>
      </dgm:t>
    </dgm:pt>
    <dgm:pt modelId="{68F8E911-8977-4D2B-A1AE-1C9CCE076650}" type="parTrans" cxnId="{C7735D87-6A99-4D0D-87D7-AA9B584146A5}">
      <dgm:prSet/>
      <dgm:spPr/>
      <dgm:t>
        <a:bodyPr/>
        <a:lstStyle/>
        <a:p>
          <a:endParaRPr lang="en-US"/>
        </a:p>
      </dgm:t>
    </dgm:pt>
    <dgm:pt modelId="{A13DC998-E424-4811-9BE9-F573A5A8C672}" type="sibTrans" cxnId="{C7735D87-6A99-4D0D-87D7-AA9B584146A5}">
      <dgm:prSet/>
      <dgm:spPr/>
      <dgm:t>
        <a:bodyPr/>
        <a:lstStyle/>
        <a:p>
          <a:endParaRPr lang="en-US"/>
        </a:p>
      </dgm:t>
    </dgm:pt>
    <dgm:pt modelId="{55577317-6C51-4557-A973-31AD67D9BD8E}">
      <dgm:prSet/>
      <dgm:spPr/>
      <dgm:t>
        <a:bodyPr/>
        <a:lstStyle/>
        <a:p>
          <a:r>
            <a:rPr lang="ar-AE" b="0" i="0" dirty="0"/>
            <a:t>دیگر</a:t>
          </a:r>
          <a:endParaRPr lang="en-US" b="0" i="0" dirty="0"/>
        </a:p>
      </dgm:t>
    </dgm:pt>
    <dgm:pt modelId="{180B2495-00FA-497F-BF37-133E49E733CA}" type="parTrans" cxnId="{5B784797-6EA9-4926-A378-A0CD0E8F8C7C}">
      <dgm:prSet/>
      <dgm:spPr/>
      <dgm:t>
        <a:bodyPr/>
        <a:lstStyle/>
        <a:p>
          <a:endParaRPr lang="en-US"/>
        </a:p>
      </dgm:t>
    </dgm:pt>
    <dgm:pt modelId="{C17072BB-993B-4ED7-A2F7-4A529CD5D7DF}" type="sibTrans" cxnId="{5B784797-6EA9-4926-A378-A0CD0E8F8C7C}">
      <dgm:prSet/>
      <dgm:spPr/>
      <dgm:t>
        <a:bodyPr/>
        <a:lstStyle/>
        <a:p>
          <a:endParaRPr lang="en-US"/>
        </a:p>
      </dgm:t>
    </dgm:pt>
    <dgm:pt modelId="{27719E66-C649-4F8C-A9C6-C54F7DDFDE7C}" type="pres">
      <dgm:prSet presAssocID="{9286A428-873C-4D24-AAA9-CA0763A6C8E4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8733BBD-10BA-4C1D-B518-3AB75CE05F72}" type="pres">
      <dgm:prSet presAssocID="{D2966DB3-0512-461A-9DC4-079BB66CA088}" presName="centerShape" presStyleLbl="node0" presStyleIdx="0" presStyleCnt="1" custScaleX="112015" custScaleY="88118"/>
      <dgm:spPr/>
    </dgm:pt>
    <dgm:pt modelId="{EDC6DD7F-C55F-42BC-8473-AD33987E1498}" type="pres">
      <dgm:prSet presAssocID="{62FFEBFE-2F2C-4EA0-8A85-961DB33B9536}" presName="node" presStyleLbl="node1" presStyleIdx="0" presStyleCnt="9" custScaleX="117562" custScaleY="118409">
        <dgm:presLayoutVars>
          <dgm:bulletEnabled val="1"/>
        </dgm:presLayoutVars>
      </dgm:prSet>
      <dgm:spPr/>
    </dgm:pt>
    <dgm:pt modelId="{1B5B2C0F-0C9B-4828-AF9A-FD1F61F5CB21}" type="pres">
      <dgm:prSet presAssocID="{62FFEBFE-2F2C-4EA0-8A85-961DB33B9536}" presName="dummy" presStyleCnt="0"/>
      <dgm:spPr/>
    </dgm:pt>
    <dgm:pt modelId="{E4073182-AC60-4207-800D-D6565DA8E1B1}" type="pres">
      <dgm:prSet presAssocID="{4C30C326-B065-42BF-A3CE-C90C32804D28}" presName="sibTrans" presStyleLbl="sibTrans2D1" presStyleIdx="0" presStyleCnt="9"/>
      <dgm:spPr/>
    </dgm:pt>
    <dgm:pt modelId="{7A780768-6BDB-4C09-AC3D-A4BCAAD46EA0}" type="pres">
      <dgm:prSet presAssocID="{18140B57-6DCD-4693-A98C-3A6A0011D923}" presName="node" presStyleLbl="node1" presStyleIdx="1" presStyleCnt="9" custScaleX="132848" custScaleY="118745">
        <dgm:presLayoutVars>
          <dgm:bulletEnabled val="1"/>
        </dgm:presLayoutVars>
      </dgm:prSet>
      <dgm:spPr/>
    </dgm:pt>
    <dgm:pt modelId="{B5F1A161-B8A3-458A-B99F-412F3E8A19DB}" type="pres">
      <dgm:prSet presAssocID="{18140B57-6DCD-4693-A98C-3A6A0011D923}" presName="dummy" presStyleCnt="0"/>
      <dgm:spPr/>
    </dgm:pt>
    <dgm:pt modelId="{A686520C-6B8B-401B-A1A9-57E6C3D6E46D}" type="pres">
      <dgm:prSet presAssocID="{BB32038E-79EB-4370-BEC2-DD49EC2B9F00}" presName="sibTrans" presStyleLbl="sibTrans2D1" presStyleIdx="1" presStyleCnt="9"/>
      <dgm:spPr/>
    </dgm:pt>
    <dgm:pt modelId="{3E31B8DE-3CE2-4127-970E-431AF34912C7}" type="pres">
      <dgm:prSet presAssocID="{2C537CC4-AF77-4020-B887-9A4CBAE8B852}" presName="node" presStyleLbl="node1" presStyleIdx="2" presStyleCnt="9" custScaleX="146738" custScaleY="123221">
        <dgm:presLayoutVars>
          <dgm:bulletEnabled val="1"/>
        </dgm:presLayoutVars>
      </dgm:prSet>
      <dgm:spPr/>
    </dgm:pt>
    <dgm:pt modelId="{D9DF3A4B-0E0D-4117-831E-CF0B1EC65D7E}" type="pres">
      <dgm:prSet presAssocID="{2C537CC4-AF77-4020-B887-9A4CBAE8B852}" presName="dummy" presStyleCnt="0"/>
      <dgm:spPr/>
    </dgm:pt>
    <dgm:pt modelId="{3168C826-2FCD-483E-B5E0-476D41A5B397}" type="pres">
      <dgm:prSet presAssocID="{0B06F9EB-35BF-4578-831B-98478970693C}" presName="sibTrans" presStyleLbl="sibTrans2D1" presStyleIdx="2" presStyleCnt="9"/>
      <dgm:spPr/>
    </dgm:pt>
    <dgm:pt modelId="{EA65A234-438E-41D5-B5C6-D9C3948DAC66}" type="pres">
      <dgm:prSet presAssocID="{D3BCC08B-B05A-42FC-8786-955E8C0AD98C}" presName="node" presStyleLbl="node1" presStyleIdx="3" presStyleCnt="9" custScaleX="127593" custScaleY="143630">
        <dgm:presLayoutVars>
          <dgm:bulletEnabled val="1"/>
        </dgm:presLayoutVars>
      </dgm:prSet>
      <dgm:spPr/>
    </dgm:pt>
    <dgm:pt modelId="{5A013B12-A1EF-41F6-843E-1453D7B195F2}" type="pres">
      <dgm:prSet presAssocID="{D3BCC08B-B05A-42FC-8786-955E8C0AD98C}" presName="dummy" presStyleCnt="0"/>
      <dgm:spPr/>
    </dgm:pt>
    <dgm:pt modelId="{1EB7CFD5-9314-4E34-93DB-6CA2BE5887A5}" type="pres">
      <dgm:prSet presAssocID="{7A07A88A-1CD5-4781-ADC9-504C865D9D58}" presName="sibTrans" presStyleLbl="sibTrans2D1" presStyleIdx="3" presStyleCnt="9"/>
      <dgm:spPr/>
    </dgm:pt>
    <dgm:pt modelId="{D328E9D5-21AB-4759-A86D-89D1920F05EB}" type="pres">
      <dgm:prSet presAssocID="{6141FA7E-2D1C-4414-83CF-8EA5D2F97D84}" presName="node" presStyleLbl="node1" presStyleIdx="4" presStyleCnt="9" custScaleX="126860" custScaleY="103173">
        <dgm:presLayoutVars>
          <dgm:bulletEnabled val="1"/>
        </dgm:presLayoutVars>
      </dgm:prSet>
      <dgm:spPr/>
    </dgm:pt>
    <dgm:pt modelId="{B37D7108-D018-4B75-BEF9-E91F34E5EC78}" type="pres">
      <dgm:prSet presAssocID="{6141FA7E-2D1C-4414-83CF-8EA5D2F97D84}" presName="dummy" presStyleCnt="0"/>
      <dgm:spPr/>
    </dgm:pt>
    <dgm:pt modelId="{DAC37B5B-5388-4027-B98A-75D9206E32FE}" type="pres">
      <dgm:prSet presAssocID="{CDE4DD67-F816-4945-82EF-C4EA586F8725}" presName="sibTrans" presStyleLbl="sibTrans2D1" presStyleIdx="4" presStyleCnt="9"/>
      <dgm:spPr/>
    </dgm:pt>
    <dgm:pt modelId="{4ED11AD6-6F15-4E17-9617-5D80EE6D008B}" type="pres">
      <dgm:prSet presAssocID="{CA1611CA-276F-4E5E-AE56-57306D0B446E}" presName="node" presStyleLbl="node1" presStyleIdx="5" presStyleCnt="9" custScaleX="130928" custScaleY="106529">
        <dgm:presLayoutVars>
          <dgm:bulletEnabled val="1"/>
        </dgm:presLayoutVars>
      </dgm:prSet>
      <dgm:spPr/>
    </dgm:pt>
    <dgm:pt modelId="{67613395-7CB9-4CB1-AEDB-57330ED0A2F5}" type="pres">
      <dgm:prSet presAssocID="{CA1611CA-276F-4E5E-AE56-57306D0B446E}" presName="dummy" presStyleCnt="0"/>
      <dgm:spPr/>
    </dgm:pt>
    <dgm:pt modelId="{A4041369-4F3F-4FC3-AC37-0F7631581135}" type="pres">
      <dgm:prSet presAssocID="{0381CAA9-705C-4BE1-BAE5-16B3E7F4833D}" presName="sibTrans" presStyleLbl="sibTrans2D1" presStyleIdx="5" presStyleCnt="9"/>
      <dgm:spPr/>
    </dgm:pt>
    <dgm:pt modelId="{18EB4056-F2A0-4C79-993B-DCEFF870146E}" type="pres">
      <dgm:prSet presAssocID="{F49BB6B1-D023-44BD-8AE8-4DB6FE2D6A95}" presName="node" presStyleLbl="node1" presStyleIdx="6" presStyleCnt="9" custScaleX="123671" custScaleY="122429">
        <dgm:presLayoutVars>
          <dgm:bulletEnabled val="1"/>
        </dgm:presLayoutVars>
      </dgm:prSet>
      <dgm:spPr/>
    </dgm:pt>
    <dgm:pt modelId="{B4C7D42B-8985-4FCC-8DD0-66EAE7211079}" type="pres">
      <dgm:prSet presAssocID="{F49BB6B1-D023-44BD-8AE8-4DB6FE2D6A95}" presName="dummy" presStyleCnt="0"/>
      <dgm:spPr/>
    </dgm:pt>
    <dgm:pt modelId="{DE0744FD-A349-4755-9FA5-5ECFD89343D8}" type="pres">
      <dgm:prSet presAssocID="{E837E3C8-B3A1-426C-B00D-3A344FF73851}" presName="sibTrans" presStyleLbl="sibTrans2D1" presStyleIdx="6" presStyleCnt="9"/>
      <dgm:spPr/>
    </dgm:pt>
    <dgm:pt modelId="{1BF03D73-2E15-4E94-A087-DDF016BAA8A8}" type="pres">
      <dgm:prSet presAssocID="{DFF022C6-1E01-4D06-A19B-C430814DD9A1}" presName="node" presStyleLbl="node1" presStyleIdx="7" presStyleCnt="9" custRadScaleRad="97935" custRadScaleInc="22302">
        <dgm:presLayoutVars>
          <dgm:bulletEnabled val="1"/>
        </dgm:presLayoutVars>
      </dgm:prSet>
      <dgm:spPr/>
    </dgm:pt>
    <dgm:pt modelId="{165A5F9A-F694-48BC-8466-3FE5AF98DE05}" type="pres">
      <dgm:prSet presAssocID="{DFF022C6-1E01-4D06-A19B-C430814DD9A1}" presName="dummy" presStyleCnt="0"/>
      <dgm:spPr/>
    </dgm:pt>
    <dgm:pt modelId="{BC435AF7-815F-49DA-B685-FC326906AB0B}" type="pres">
      <dgm:prSet presAssocID="{A13DC998-E424-4811-9BE9-F573A5A8C672}" presName="sibTrans" presStyleLbl="sibTrans2D1" presStyleIdx="7" presStyleCnt="9"/>
      <dgm:spPr/>
    </dgm:pt>
    <dgm:pt modelId="{BF1263EC-4436-45E9-B6BC-DE351825ED05}" type="pres">
      <dgm:prSet presAssocID="{55577317-6C51-4557-A973-31AD67D9BD8E}" presName="node" presStyleLbl="node1" presStyleIdx="8" presStyleCnt="9">
        <dgm:presLayoutVars>
          <dgm:bulletEnabled val="1"/>
        </dgm:presLayoutVars>
      </dgm:prSet>
      <dgm:spPr/>
    </dgm:pt>
    <dgm:pt modelId="{0492CBE2-E28E-4AF8-8975-36E8211E121F}" type="pres">
      <dgm:prSet presAssocID="{55577317-6C51-4557-A973-31AD67D9BD8E}" presName="dummy" presStyleCnt="0"/>
      <dgm:spPr/>
    </dgm:pt>
    <dgm:pt modelId="{71F4E052-381D-4865-99B4-ADB425269856}" type="pres">
      <dgm:prSet presAssocID="{C17072BB-993B-4ED7-A2F7-4A529CD5D7DF}" presName="sibTrans" presStyleLbl="sibTrans2D1" presStyleIdx="8" presStyleCnt="9"/>
      <dgm:spPr/>
    </dgm:pt>
  </dgm:ptLst>
  <dgm:cxnLst>
    <dgm:cxn modelId="{BA04CF01-770C-454F-9272-53C25B7D130B}" type="presOf" srcId="{DFF022C6-1E01-4D06-A19B-C430814DD9A1}" destId="{1BF03D73-2E15-4E94-A087-DDF016BAA8A8}" srcOrd="0" destOrd="0" presId="urn:microsoft.com/office/officeart/2005/8/layout/radial6"/>
    <dgm:cxn modelId="{68A94802-581C-4189-807D-47246DF94E0E}" type="presOf" srcId="{E837E3C8-B3A1-426C-B00D-3A344FF73851}" destId="{DE0744FD-A349-4755-9FA5-5ECFD89343D8}" srcOrd="0" destOrd="0" presId="urn:microsoft.com/office/officeart/2005/8/layout/radial6"/>
    <dgm:cxn modelId="{72AE491C-DDC9-4D9B-A834-5FAC87E35D31}" type="presOf" srcId="{F49BB6B1-D023-44BD-8AE8-4DB6FE2D6A95}" destId="{18EB4056-F2A0-4C79-993B-DCEFF870146E}" srcOrd="0" destOrd="0" presId="urn:microsoft.com/office/officeart/2005/8/layout/radial6"/>
    <dgm:cxn modelId="{F31C1E20-37C9-4514-9B9C-097D39D743B8}" type="presOf" srcId="{C17072BB-993B-4ED7-A2F7-4A529CD5D7DF}" destId="{71F4E052-381D-4865-99B4-ADB425269856}" srcOrd="0" destOrd="0" presId="urn:microsoft.com/office/officeart/2005/8/layout/radial6"/>
    <dgm:cxn modelId="{5DD1B023-0C1B-4158-A1A6-FD2FB385755E}" type="presOf" srcId="{4C30C326-B065-42BF-A3CE-C90C32804D28}" destId="{E4073182-AC60-4207-800D-D6565DA8E1B1}" srcOrd="0" destOrd="0" presId="urn:microsoft.com/office/officeart/2005/8/layout/radial6"/>
    <dgm:cxn modelId="{36416C2B-B112-4CB9-A160-2F5EF3A70175}" srcId="{D2966DB3-0512-461A-9DC4-079BB66CA088}" destId="{D3BCC08B-B05A-42FC-8786-955E8C0AD98C}" srcOrd="3" destOrd="0" parTransId="{7EE1514F-BBA4-4D55-9AB6-A54BD288DF07}" sibTransId="{7A07A88A-1CD5-4781-ADC9-504C865D9D58}"/>
    <dgm:cxn modelId="{EA36E739-BBE1-4C64-AF6D-FCE34BD939EE}" type="presOf" srcId="{CDE4DD67-F816-4945-82EF-C4EA586F8725}" destId="{DAC37B5B-5388-4027-B98A-75D9206E32FE}" srcOrd="0" destOrd="0" presId="urn:microsoft.com/office/officeart/2005/8/layout/radial6"/>
    <dgm:cxn modelId="{B1EF443D-F6B6-4C50-B1E9-0E2E6E4B88D7}" type="presOf" srcId="{62FFEBFE-2F2C-4EA0-8A85-961DB33B9536}" destId="{EDC6DD7F-C55F-42BC-8473-AD33987E1498}" srcOrd="0" destOrd="0" presId="urn:microsoft.com/office/officeart/2005/8/layout/radial6"/>
    <dgm:cxn modelId="{8D824B61-3276-4525-9151-E74D7DB0FB9D}" type="presOf" srcId="{CA1611CA-276F-4E5E-AE56-57306D0B446E}" destId="{4ED11AD6-6F15-4E17-9617-5D80EE6D008B}" srcOrd="0" destOrd="0" presId="urn:microsoft.com/office/officeart/2005/8/layout/radial6"/>
    <dgm:cxn modelId="{604C6F64-16BB-427A-81EB-9E0CA325C27D}" srcId="{D2966DB3-0512-461A-9DC4-079BB66CA088}" destId="{18140B57-6DCD-4693-A98C-3A6A0011D923}" srcOrd="1" destOrd="0" parTransId="{73FC93F4-23D0-44AC-A222-122B5A07556B}" sibTransId="{BB32038E-79EB-4370-BEC2-DD49EC2B9F00}"/>
    <dgm:cxn modelId="{77253366-EA80-4D1D-B2F3-43023844372E}" type="presOf" srcId="{7A07A88A-1CD5-4781-ADC9-504C865D9D58}" destId="{1EB7CFD5-9314-4E34-93DB-6CA2BE5887A5}" srcOrd="0" destOrd="0" presId="urn:microsoft.com/office/officeart/2005/8/layout/radial6"/>
    <dgm:cxn modelId="{90630757-9682-4E1D-BC73-516C8687036C}" type="presOf" srcId="{6141FA7E-2D1C-4414-83CF-8EA5D2F97D84}" destId="{D328E9D5-21AB-4759-A86D-89D1920F05EB}" srcOrd="0" destOrd="0" presId="urn:microsoft.com/office/officeart/2005/8/layout/radial6"/>
    <dgm:cxn modelId="{36B6837C-915D-407E-8D07-CD6520A3071F}" srcId="{D2966DB3-0512-461A-9DC4-079BB66CA088}" destId="{62FFEBFE-2F2C-4EA0-8A85-961DB33B9536}" srcOrd="0" destOrd="0" parTransId="{7B80FF70-DF2F-4CA6-A416-FA1746FF4572}" sibTransId="{4C30C326-B065-42BF-A3CE-C90C32804D28}"/>
    <dgm:cxn modelId="{942B8783-0C42-4D68-9AE4-96F1BD97D4B6}" srcId="{D2966DB3-0512-461A-9DC4-079BB66CA088}" destId="{6141FA7E-2D1C-4414-83CF-8EA5D2F97D84}" srcOrd="4" destOrd="0" parTransId="{FA1CBE85-FC08-467B-884A-7FBD5FE9634A}" sibTransId="{CDE4DD67-F816-4945-82EF-C4EA586F8725}"/>
    <dgm:cxn modelId="{C7735D87-6A99-4D0D-87D7-AA9B584146A5}" srcId="{D2966DB3-0512-461A-9DC4-079BB66CA088}" destId="{DFF022C6-1E01-4D06-A19B-C430814DD9A1}" srcOrd="7" destOrd="0" parTransId="{68F8E911-8977-4D2B-A1AE-1C9CCE076650}" sibTransId="{A13DC998-E424-4811-9BE9-F573A5A8C672}"/>
    <dgm:cxn modelId="{E0FFBB91-872C-470F-97C3-7C60D5C8A3F7}" srcId="{D2966DB3-0512-461A-9DC4-079BB66CA088}" destId="{2C537CC4-AF77-4020-B887-9A4CBAE8B852}" srcOrd="2" destOrd="0" parTransId="{B716F48B-B20F-4BED-98EA-548601EA7734}" sibTransId="{0B06F9EB-35BF-4578-831B-98478970693C}"/>
    <dgm:cxn modelId="{6A69F292-56DA-47EF-A53C-80DFDBB84C03}" type="presOf" srcId="{0B06F9EB-35BF-4578-831B-98478970693C}" destId="{3168C826-2FCD-483E-B5E0-476D41A5B397}" srcOrd="0" destOrd="0" presId="urn:microsoft.com/office/officeart/2005/8/layout/radial6"/>
    <dgm:cxn modelId="{5B784797-6EA9-4926-A378-A0CD0E8F8C7C}" srcId="{D2966DB3-0512-461A-9DC4-079BB66CA088}" destId="{55577317-6C51-4557-A973-31AD67D9BD8E}" srcOrd="8" destOrd="0" parTransId="{180B2495-00FA-497F-BF37-133E49E733CA}" sibTransId="{C17072BB-993B-4ED7-A2F7-4A529CD5D7DF}"/>
    <dgm:cxn modelId="{C426A097-C7DE-4160-802C-01C37855EFB8}" srcId="{D2966DB3-0512-461A-9DC4-079BB66CA088}" destId="{CA1611CA-276F-4E5E-AE56-57306D0B446E}" srcOrd="5" destOrd="0" parTransId="{963660B2-0BC3-47AC-8EC5-6342999A5775}" sibTransId="{0381CAA9-705C-4BE1-BAE5-16B3E7F4833D}"/>
    <dgm:cxn modelId="{77ECEFA3-A78E-4DAE-B8B8-B657A5016316}" type="presOf" srcId="{18140B57-6DCD-4693-A98C-3A6A0011D923}" destId="{7A780768-6BDB-4C09-AC3D-A4BCAAD46EA0}" srcOrd="0" destOrd="0" presId="urn:microsoft.com/office/officeart/2005/8/layout/radial6"/>
    <dgm:cxn modelId="{857FB5AE-7022-48B1-8570-DAC121AEC220}" type="presOf" srcId="{BB32038E-79EB-4370-BEC2-DD49EC2B9F00}" destId="{A686520C-6B8B-401B-A1A9-57E6C3D6E46D}" srcOrd="0" destOrd="0" presId="urn:microsoft.com/office/officeart/2005/8/layout/radial6"/>
    <dgm:cxn modelId="{5C0ED1B0-FE57-4CB5-A30A-71CF1FAF1B2E}" type="presOf" srcId="{A13DC998-E424-4811-9BE9-F573A5A8C672}" destId="{BC435AF7-815F-49DA-B685-FC326906AB0B}" srcOrd="0" destOrd="0" presId="urn:microsoft.com/office/officeart/2005/8/layout/radial6"/>
    <dgm:cxn modelId="{B86D98BB-E2FD-4F46-AC9D-467C7683B359}" type="presOf" srcId="{D3BCC08B-B05A-42FC-8786-955E8C0AD98C}" destId="{EA65A234-438E-41D5-B5C6-D9C3948DAC66}" srcOrd="0" destOrd="0" presId="urn:microsoft.com/office/officeart/2005/8/layout/radial6"/>
    <dgm:cxn modelId="{9EDE86D4-6C71-46A3-BE63-D7E98242DF58}" type="presOf" srcId="{D2966DB3-0512-461A-9DC4-079BB66CA088}" destId="{F8733BBD-10BA-4C1D-B518-3AB75CE05F72}" srcOrd="0" destOrd="0" presId="urn:microsoft.com/office/officeart/2005/8/layout/radial6"/>
    <dgm:cxn modelId="{11C832DE-A47B-4FDC-8560-85FF860666D3}" type="presOf" srcId="{0381CAA9-705C-4BE1-BAE5-16B3E7F4833D}" destId="{A4041369-4F3F-4FC3-AC37-0F7631581135}" srcOrd="0" destOrd="0" presId="urn:microsoft.com/office/officeart/2005/8/layout/radial6"/>
    <dgm:cxn modelId="{5CA516E1-F027-4BE4-9EBC-79B148837C3F}" srcId="{9286A428-873C-4D24-AAA9-CA0763A6C8E4}" destId="{D2966DB3-0512-461A-9DC4-079BB66CA088}" srcOrd="0" destOrd="0" parTransId="{2625F009-1112-4067-8982-9C8BE80973D0}" sibTransId="{16CB583B-B445-41E3-8A1B-F27EE98A9D96}"/>
    <dgm:cxn modelId="{98BBA5E5-00D2-41F2-B181-ACFA85B87F9E}" type="presOf" srcId="{55577317-6C51-4557-A973-31AD67D9BD8E}" destId="{BF1263EC-4436-45E9-B6BC-DE351825ED05}" srcOrd="0" destOrd="0" presId="urn:microsoft.com/office/officeart/2005/8/layout/radial6"/>
    <dgm:cxn modelId="{24C19AE6-0C8B-485F-96CA-3A2D61674C47}" srcId="{D2966DB3-0512-461A-9DC4-079BB66CA088}" destId="{F49BB6B1-D023-44BD-8AE8-4DB6FE2D6A95}" srcOrd="6" destOrd="0" parTransId="{B3B15028-98BD-4BE4-9660-B4011D974298}" sibTransId="{E837E3C8-B3A1-426C-B00D-3A344FF73851}"/>
    <dgm:cxn modelId="{2F6986F1-FE46-456E-BBA6-0EFEBCDE8453}" type="presOf" srcId="{9286A428-873C-4D24-AAA9-CA0763A6C8E4}" destId="{27719E66-C649-4F8C-A9C6-C54F7DDFDE7C}" srcOrd="0" destOrd="0" presId="urn:microsoft.com/office/officeart/2005/8/layout/radial6"/>
    <dgm:cxn modelId="{297B70F6-3FBF-4891-B27A-74315D066AF9}" type="presOf" srcId="{2C537CC4-AF77-4020-B887-9A4CBAE8B852}" destId="{3E31B8DE-3CE2-4127-970E-431AF34912C7}" srcOrd="0" destOrd="0" presId="urn:microsoft.com/office/officeart/2005/8/layout/radial6"/>
    <dgm:cxn modelId="{4C8A97B1-48E7-489D-8C07-B6C079D74846}" type="presParOf" srcId="{27719E66-C649-4F8C-A9C6-C54F7DDFDE7C}" destId="{F8733BBD-10BA-4C1D-B518-3AB75CE05F72}" srcOrd="0" destOrd="0" presId="urn:microsoft.com/office/officeart/2005/8/layout/radial6"/>
    <dgm:cxn modelId="{A3895F1D-4058-4F0E-9610-69A2EF709DEB}" type="presParOf" srcId="{27719E66-C649-4F8C-A9C6-C54F7DDFDE7C}" destId="{EDC6DD7F-C55F-42BC-8473-AD33987E1498}" srcOrd="1" destOrd="0" presId="urn:microsoft.com/office/officeart/2005/8/layout/radial6"/>
    <dgm:cxn modelId="{A43EF776-91A9-4435-BE28-EEA55E1265FB}" type="presParOf" srcId="{27719E66-C649-4F8C-A9C6-C54F7DDFDE7C}" destId="{1B5B2C0F-0C9B-4828-AF9A-FD1F61F5CB21}" srcOrd="2" destOrd="0" presId="urn:microsoft.com/office/officeart/2005/8/layout/radial6"/>
    <dgm:cxn modelId="{036C839E-9CBD-4BB9-BA7E-2979460CFA40}" type="presParOf" srcId="{27719E66-C649-4F8C-A9C6-C54F7DDFDE7C}" destId="{E4073182-AC60-4207-800D-D6565DA8E1B1}" srcOrd="3" destOrd="0" presId="urn:microsoft.com/office/officeart/2005/8/layout/radial6"/>
    <dgm:cxn modelId="{E0A48D65-0D73-44EA-860D-7201BADA5034}" type="presParOf" srcId="{27719E66-C649-4F8C-A9C6-C54F7DDFDE7C}" destId="{7A780768-6BDB-4C09-AC3D-A4BCAAD46EA0}" srcOrd="4" destOrd="0" presId="urn:microsoft.com/office/officeart/2005/8/layout/radial6"/>
    <dgm:cxn modelId="{022702E4-807F-42D2-8574-F0FE882C7A73}" type="presParOf" srcId="{27719E66-C649-4F8C-A9C6-C54F7DDFDE7C}" destId="{B5F1A161-B8A3-458A-B99F-412F3E8A19DB}" srcOrd="5" destOrd="0" presId="urn:microsoft.com/office/officeart/2005/8/layout/radial6"/>
    <dgm:cxn modelId="{2B455434-92BC-474D-86C0-0E7FB6D933B5}" type="presParOf" srcId="{27719E66-C649-4F8C-A9C6-C54F7DDFDE7C}" destId="{A686520C-6B8B-401B-A1A9-57E6C3D6E46D}" srcOrd="6" destOrd="0" presId="urn:microsoft.com/office/officeart/2005/8/layout/radial6"/>
    <dgm:cxn modelId="{AE738CA7-0CA1-41A1-98DA-1EC18300E826}" type="presParOf" srcId="{27719E66-C649-4F8C-A9C6-C54F7DDFDE7C}" destId="{3E31B8DE-3CE2-4127-970E-431AF34912C7}" srcOrd="7" destOrd="0" presId="urn:microsoft.com/office/officeart/2005/8/layout/radial6"/>
    <dgm:cxn modelId="{699F2C9A-FAFB-4B28-90BE-0AC6CFEC0F25}" type="presParOf" srcId="{27719E66-C649-4F8C-A9C6-C54F7DDFDE7C}" destId="{D9DF3A4B-0E0D-4117-831E-CF0B1EC65D7E}" srcOrd="8" destOrd="0" presId="urn:microsoft.com/office/officeart/2005/8/layout/radial6"/>
    <dgm:cxn modelId="{CB25E216-30B2-463B-9F87-C6AFE326F45B}" type="presParOf" srcId="{27719E66-C649-4F8C-A9C6-C54F7DDFDE7C}" destId="{3168C826-2FCD-483E-B5E0-476D41A5B397}" srcOrd="9" destOrd="0" presId="urn:microsoft.com/office/officeart/2005/8/layout/radial6"/>
    <dgm:cxn modelId="{8D475D64-632C-461A-9843-32EFE88DA432}" type="presParOf" srcId="{27719E66-C649-4F8C-A9C6-C54F7DDFDE7C}" destId="{EA65A234-438E-41D5-B5C6-D9C3948DAC66}" srcOrd="10" destOrd="0" presId="urn:microsoft.com/office/officeart/2005/8/layout/radial6"/>
    <dgm:cxn modelId="{3D4CAD7D-9D67-4087-A5BA-B2402F86E8A8}" type="presParOf" srcId="{27719E66-C649-4F8C-A9C6-C54F7DDFDE7C}" destId="{5A013B12-A1EF-41F6-843E-1453D7B195F2}" srcOrd="11" destOrd="0" presId="urn:microsoft.com/office/officeart/2005/8/layout/radial6"/>
    <dgm:cxn modelId="{73CAEBD7-7A99-4E0E-AD73-12F186BB52C6}" type="presParOf" srcId="{27719E66-C649-4F8C-A9C6-C54F7DDFDE7C}" destId="{1EB7CFD5-9314-4E34-93DB-6CA2BE5887A5}" srcOrd="12" destOrd="0" presId="urn:microsoft.com/office/officeart/2005/8/layout/radial6"/>
    <dgm:cxn modelId="{A56ABF8D-03F2-4AE5-921B-10A5B77BFCAD}" type="presParOf" srcId="{27719E66-C649-4F8C-A9C6-C54F7DDFDE7C}" destId="{D328E9D5-21AB-4759-A86D-89D1920F05EB}" srcOrd="13" destOrd="0" presId="urn:microsoft.com/office/officeart/2005/8/layout/radial6"/>
    <dgm:cxn modelId="{60350A07-9B9C-47A3-92F9-57061AF7799D}" type="presParOf" srcId="{27719E66-C649-4F8C-A9C6-C54F7DDFDE7C}" destId="{B37D7108-D018-4B75-BEF9-E91F34E5EC78}" srcOrd="14" destOrd="0" presId="urn:microsoft.com/office/officeart/2005/8/layout/radial6"/>
    <dgm:cxn modelId="{B0EB6956-1AE0-4572-8BF8-F794CBDFE997}" type="presParOf" srcId="{27719E66-C649-4F8C-A9C6-C54F7DDFDE7C}" destId="{DAC37B5B-5388-4027-B98A-75D9206E32FE}" srcOrd="15" destOrd="0" presId="urn:microsoft.com/office/officeart/2005/8/layout/radial6"/>
    <dgm:cxn modelId="{A7C89FC0-7568-4885-843D-41CE5D2B98EE}" type="presParOf" srcId="{27719E66-C649-4F8C-A9C6-C54F7DDFDE7C}" destId="{4ED11AD6-6F15-4E17-9617-5D80EE6D008B}" srcOrd="16" destOrd="0" presId="urn:microsoft.com/office/officeart/2005/8/layout/radial6"/>
    <dgm:cxn modelId="{BFA2231E-47A1-4415-861E-07F06AEE1ABD}" type="presParOf" srcId="{27719E66-C649-4F8C-A9C6-C54F7DDFDE7C}" destId="{67613395-7CB9-4CB1-AEDB-57330ED0A2F5}" srcOrd="17" destOrd="0" presId="urn:microsoft.com/office/officeart/2005/8/layout/radial6"/>
    <dgm:cxn modelId="{93F6D03F-5B4B-4689-92FF-ED732FED8A1C}" type="presParOf" srcId="{27719E66-C649-4F8C-A9C6-C54F7DDFDE7C}" destId="{A4041369-4F3F-4FC3-AC37-0F7631581135}" srcOrd="18" destOrd="0" presId="urn:microsoft.com/office/officeart/2005/8/layout/radial6"/>
    <dgm:cxn modelId="{E089EB8F-20A3-42EC-B4AF-FA63900B529F}" type="presParOf" srcId="{27719E66-C649-4F8C-A9C6-C54F7DDFDE7C}" destId="{18EB4056-F2A0-4C79-993B-DCEFF870146E}" srcOrd="19" destOrd="0" presId="urn:microsoft.com/office/officeart/2005/8/layout/radial6"/>
    <dgm:cxn modelId="{F66427F6-FD70-4FAB-AD7B-78CCB4C9D9EE}" type="presParOf" srcId="{27719E66-C649-4F8C-A9C6-C54F7DDFDE7C}" destId="{B4C7D42B-8985-4FCC-8DD0-66EAE7211079}" srcOrd="20" destOrd="0" presId="urn:microsoft.com/office/officeart/2005/8/layout/radial6"/>
    <dgm:cxn modelId="{E67F2A87-E518-4E62-BFB9-FB986769A218}" type="presParOf" srcId="{27719E66-C649-4F8C-A9C6-C54F7DDFDE7C}" destId="{DE0744FD-A349-4755-9FA5-5ECFD89343D8}" srcOrd="21" destOrd="0" presId="urn:microsoft.com/office/officeart/2005/8/layout/radial6"/>
    <dgm:cxn modelId="{702913F4-3CF9-4305-A93E-99D173F569B8}" type="presParOf" srcId="{27719E66-C649-4F8C-A9C6-C54F7DDFDE7C}" destId="{1BF03D73-2E15-4E94-A087-DDF016BAA8A8}" srcOrd="22" destOrd="0" presId="urn:microsoft.com/office/officeart/2005/8/layout/radial6"/>
    <dgm:cxn modelId="{3E92611A-D1AC-48BB-9C7F-4A05B81C4997}" type="presParOf" srcId="{27719E66-C649-4F8C-A9C6-C54F7DDFDE7C}" destId="{165A5F9A-F694-48BC-8466-3FE5AF98DE05}" srcOrd="23" destOrd="0" presId="urn:microsoft.com/office/officeart/2005/8/layout/radial6"/>
    <dgm:cxn modelId="{7DAEA19F-8DEF-4119-8785-264E7A9E7478}" type="presParOf" srcId="{27719E66-C649-4F8C-A9C6-C54F7DDFDE7C}" destId="{BC435AF7-815F-49DA-B685-FC326906AB0B}" srcOrd="24" destOrd="0" presId="urn:microsoft.com/office/officeart/2005/8/layout/radial6"/>
    <dgm:cxn modelId="{DD781FC2-F317-4E2A-BB15-9C5D91AAA09E}" type="presParOf" srcId="{27719E66-C649-4F8C-A9C6-C54F7DDFDE7C}" destId="{BF1263EC-4436-45E9-B6BC-DE351825ED05}" srcOrd="25" destOrd="0" presId="urn:microsoft.com/office/officeart/2005/8/layout/radial6"/>
    <dgm:cxn modelId="{A055DB0A-A3EE-4995-9680-5F86C437F61F}" type="presParOf" srcId="{27719E66-C649-4F8C-A9C6-C54F7DDFDE7C}" destId="{0492CBE2-E28E-4AF8-8975-36E8211E121F}" srcOrd="26" destOrd="0" presId="urn:microsoft.com/office/officeart/2005/8/layout/radial6"/>
    <dgm:cxn modelId="{445FFA90-CACE-4773-A963-D109427CA0EA}" type="presParOf" srcId="{27719E66-C649-4F8C-A9C6-C54F7DDFDE7C}" destId="{71F4E052-381D-4865-99B4-ADB425269856}" srcOrd="27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A6B885-D494-4D22-B712-6ED7FB3ED6FA}">
      <dsp:nvSpPr>
        <dsp:cNvPr id="0" name=""/>
        <dsp:cNvSpPr/>
      </dsp:nvSpPr>
      <dsp:spPr>
        <a:xfrm>
          <a:off x="5189780" y="1987138"/>
          <a:ext cx="3645470" cy="3976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243"/>
              </a:lnTo>
              <a:lnTo>
                <a:pt x="3645470" y="165243"/>
              </a:lnTo>
              <a:lnTo>
                <a:pt x="3645470" y="397637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16386B-CABD-41D8-ACA4-8BBD9080CFA1}">
      <dsp:nvSpPr>
        <dsp:cNvPr id="0" name=""/>
        <dsp:cNvSpPr/>
      </dsp:nvSpPr>
      <dsp:spPr>
        <a:xfrm>
          <a:off x="5189780" y="1987138"/>
          <a:ext cx="1278301" cy="489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685"/>
              </a:lnTo>
              <a:lnTo>
                <a:pt x="1278301" y="256685"/>
              </a:lnTo>
              <a:lnTo>
                <a:pt x="1278301" y="48907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9A58FB-6A17-4531-A0CE-D353C8C67318}">
      <dsp:nvSpPr>
        <dsp:cNvPr id="0" name=""/>
        <dsp:cNvSpPr/>
      </dsp:nvSpPr>
      <dsp:spPr>
        <a:xfrm>
          <a:off x="3790014" y="1987138"/>
          <a:ext cx="1399766" cy="489079"/>
        </a:xfrm>
        <a:custGeom>
          <a:avLst/>
          <a:gdLst/>
          <a:ahLst/>
          <a:cxnLst/>
          <a:rect l="0" t="0" r="0" b="0"/>
          <a:pathLst>
            <a:path>
              <a:moveTo>
                <a:pt x="1399766" y="0"/>
              </a:moveTo>
              <a:lnTo>
                <a:pt x="1399766" y="256685"/>
              </a:lnTo>
              <a:lnTo>
                <a:pt x="0" y="256685"/>
              </a:lnTo>
              <a:lnTo>
                <a:pt x="0" y="48907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BF5917-7E60-4E31-99F5-93C8D43BCF9F}">
      <dsp:nvSpPr>
        <dsp:cNvPr id="0" name=""/>
        <dsp:cNvSpPr/>
      </dsp:nvSpPr>
      <dsp:spPr>
        <a:xfrm>
          <a:off x="1111946" y="1987138"/>
          <a:ext cx="4077834" cy="489079"/>
        </a:xfrm>
        <a:custGeom>
          <a:avLst/>
          <a:gdLst/>
          <a:ahLst/>
          <a:cxnLst/>
          <a:rect l="0" t="0" r="0" b="0"/>
          <a:pathLst>
            <a:path>
              <a:moveTo>
                <a:pt x="4077834" y="0"/>
              </a:moveTo>
              <a:lnTo>
                <a:pt x="4077834" y="256685"/>
              </a:lnTo>
              <a:lnTo>
                <a:pt x="0" y="256685"/>
              </a:lnTo>
              <a:lnTo>
                <a:pt x="0" y="489079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D08831-EF51-4D92-87AF-5EBEC3DDDFE4}">
      <dsp:nvSpPr>
        <dsp:cNvPr id="0" name=""/>
        <dsp:cNvSpPr/>
      </dsp:nvSpPr>
      <dsp:spPr>
        <a:xfrm>
          <a:off x="3857574" y="539842"/>
          <a:ext cx="2664412" cy="144729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ur-PK" sz="3600" kern="1200" dirty="0"/>
            <a:t>تعلیم</a:t>
          </a:r>
          <a:r>
            <a:rPr lang="en-US" sz="3600" kern="1200" dirty="0"/>
            <a:t> </a:t>
          </a: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3600" kern="1200" dirty="0"/>
            <a:t>(Q9-Q12)</a:t>
          </a:r>
        </a:p>
      </dsp:txBody>
      <dsp:txXfrm>
        <a:off x="3857574" y="539842"/>
        <a:ext cx="2664412" cy="1447296"/>
      </dsp:txXfrm>
    </dsp:sp>
    <dsp:sp modelId="{FFE14A79-E2DC-4681-BEB0-332E4A9EF2F1}">
      <dsp:nvSpPr>
        <dsp:cNvPr id="0" name=""/>
        <dsp:cNvSpPr/>
      </dsp:nvSpPr>
      <dsp:spPr>
        <a:xfrm>
          <a:off x="5306" y="2476218"/>
          <a:ext cx="2213279" cy="1106639"/>
        </a:xfrm>
        <a:prstGeom prst="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AE" sz="3200" kern="1200" dirty="0"/>
            <a:t>شعبہ تعلیم</a:t>
          </a:r>
          <a:endParaRPr lang="en-US" sz="3200" kern="1200" dirty="0"/>
        </a:p>
      </dsp:txBody>
      <dsp:txXfrm>
        <a:off x="5306" y="2476218"/>
        <a:ext cx="2213279" cy="1106639"/>
      </dsp:txXfrm>
    </dsp:sp>
    <dsp:sp modelId="{62A029D7-FF3A-4BA2-8F37-0B0E89A5B1CB}">
      <dsp:nvSpPr>
        <dsp:cNvPr id="0" name=""/>
        <dsp:cNvSpPr/>
      </dsp:nvSpPr>
      <dsp:spPr>
        <a:xfrm>
          <a:off x="2683374" y="2476218"/>
          <a:ext cx="2213279" cy="1106639"/>
        </a:xfrm>
        <a:prstGeom prst="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AE" sz="3200" kern="1200" dirty="0"/>
            <a:t>پاس شدہ تعلیمی درجہ</a:t>
          </a:r>
          <a:endParaRPr lang="en-US" sz="3200" kern="1200" dirty="0"/>
        </a:p>
      </dsp:txBody>
      <dsp:txXfrm>
        <a:off x="2683374" y="2476218"/>
        <a:ext cx="2213279" cy="1106639"/>
      </dsp:txXfrm>
    </dsp:sp>
    <dsp:sp modelId="{A3308669-47A8-43D1-B088-02E695055723}">
      <dsp:nvSpPr>
        <dsp:cNvPr id="0" name=""/>
        <dsp:cNvSpPr/>
      </dsp:nvSpPr>
      <dsp:spPr>
        <a:xfrm>
          <a:off x="5361442" y="2476218"/>
          <a:ext cx="2213279" cy="1106639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3200" kern="1200" dirty="0"/>
            <a:t>تعلیمی پس منظر</a:t>
          </a:r>
          <a:endParaRPr lang="en-US" sz="3200" kern="1200" dirty="0"/>
        </a:p>
      </dsp:txBody>
      <dsp:txXfrm>
        <a:off x="5361442" y="2476218"/>
        <a:ext cx="2213279" cy="1106639"/>
      </dsp:txXfrm>
    </dsp:sp>
    <dsp:sp modelId="{F736693F-21FD-483D-8EC5-6D022DAA3151}">
      <dsp:nvSpPr>
        <dsp:cNvPr id="0" name=""/>
        <dsp:cNvSpPr/>
      </dsp:nvSpPr>
      <dsp:spPr>
        <a:xfrm>
          <a:off x="7728611" y="2384776"/>
          <a:ext cx="2213279" cy="110663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3200" kern="1200" dirty="0"/>
            <a:t>خواندگی</a:t>
          </a:r>
          <a:endParaRPr lang="en-US" sz="3200" kern="1200" dirty="0"/>
        </a:p>
      </dsp:txBody>
      <dsp:txXfrm>
        <a:off x="7728611" y="2384776"/>
        <a:ext cx="2213279" cy="11066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F4E052-381D-4865-99B4-ADB425269856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13800000"/>
            <a:gd name="adj2" fmla="val 16200000"/>
            <a:gd name="adj3" fmla="val 305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435AF7-815F-49DA-B685-FC326906AB0B}">
      <dsp:nvSpPr>
        <dsp:cNvPr id="0" name=""/>
        <dsp:cNvSpPr/>
      </dsp:nvSpPr>
      <dsp:spPr>
        <a:xfrm>
          <a:off x="812907" y="444867"/>
          <a:ext cx="4746284" cy="4746284"/>
        </a:xfrm>
        <a:prstGeom prst="blockArc">
          <a:avLst>
            <a:gd name="adj1" fmla="val 11482670"/>
            <a:gd name="adj2" fmla="val 13681601"/>
            <a:gd name="adj3" fmla="val 305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0744FD-A349-4755-9FA5-5ECFD89343D8}">
      <dsp:nvSpPr>
        <dsp:cNvPr id="0" name=""/>
        <dsp:cNvSpPr/>
      </dsp:nvSpPr>
      <dsp:spPr>
        <a:xfrm>
          <a:off x="786759" y="559752"/>
          <a:ext cx="4746284" cy="4746284"/>
        </a:xfrm>
        <a:prstGeom prst="blockArc">
          <a:avLst>
            <a:gd name="adj1" fmla="val 9104581"/>
            <a:gd name="adj2" fmla="val 11656013"/>
            <a:gd name="adj3" fmla="val 305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041369-4F3F-4FC3-AC37-0F7631581135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6600000"/>
            <a:gd name="adj2" fmla="val 9000000"/>
            <a:gd name="adj3" fmla="val 305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C37B5B-5388-4027-B98A-75D9206E32FE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4200000"/>
            <a:gd name="adj2" fmla="val 6600000"/>
            <a:gd name="adj3" fmla="val 3053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B7CFD5-9314-4E34-93DB-6CA2BE5887A5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1800000"/>
            <a:gd name="adj2" fmla="val 4200000"/>
            <a:gd name="adj3" fmla="val 3053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68C826-2FCD-483E-B5E0-476D41A5B397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21000000"/>
            <a:gd name="adj2" fmla="val 1800000"/>
            <a:gd name="adj3" fmla="val 3053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86520C-6B8B-401B-A1A9-57E6C3D6E46D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18600000"/>
            <a:gd name="adj2" fmla="val 21000000"/>
            <a:gd name="adj3" fmla="val 3053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073182-AC60-4207-800D-D6565DA8E1B1}">
      <dsp:nvSpPr>
        <dsp:cNvPr id="0" name=""/>
        <dsp:cNvSpPr/>
      </dsp:nvSpPr>
      <dsp:spPr>
        <a:xfrm>
          <a:off x="752155" y="497653"/>
          <a:ext cx="4746284" cy="4746284"/>
        </a:xfrm>
        <a:prstGeom prst="blockArc">
          <a:avLst>
            <a:gd name="adj1" fmla="val 16200000"/>
            <a:gd name="adj2" fmla="val 18600000"/>
            <a:gd name="adj3" fmla="val 3053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733BBD-10BA-4C1D-B518-3AB75CE05F72}">
      <dsp:nvSpPr>
        <dsp:cNvPr id="0" name=""/>
        <dsp:cNvSpPr/>
      </dsp:nvSpPr>
      <dsp:spPr>
        <a:xfrm>
          <a:off x="2320039" y="2237329"/>
          <a:ext cx="1610515" cy="126693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نقل مکانی کی وجوہات</a:t>
          </a:r>
          <a:endParaRPr lang="en-US" sz="1800" kern="1200" dirty="0"/>
        </a:p>
      </dsp:txBody>
      <dsp:txXfrm>
        <a:off x="2555893" y="2422867"/>
        <a:ext cx="1138807" cy="895856"/>
      </dsp:txXfrm>
    </dsp:sp>
    <dsp:sp modelId="{EDC6DD7F-C55F-42BC-8473-AD33987E1498}">
      <dsp:nvSpPr>
        <dsp:cNvPr id="0" name=""/>
        <dsp:cNvSpPr/>
      </dsp:nvSpPr>
      <dsp:spPr>
        <a:xfrm>
          <a:off x="2533703" y="-61970"/>
          <a:ext cx="1183187" cy="119171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تعلیم</a:t>
          </a:r>
          <a:endParaRPr lang="en-US" sz="1800" kern="1200" dirty="0"/>
        </a:p>
      </dsp:txBody>
      <dsp:txXfrm>
        <a:off x="2706977" y="112552"/>
        <a:ext cx="836639" cy="842668"/>
      </dsp:txXfrm>
    </dsp:sp>
    <dsp:sp modelId="{7A780768-6BDB-4C09-AC3D-A4BCAAD46EA0}">
      <dsp:nvSpPr>
        <dsp:cNvPr id="0" name=""/>
        <dsp:cNvSpPr/>
      </dsp:nvSpPr>
      <dsp:spPr>
        <a:xfrm>
          <a:off x="3958918" y="483071"/>
          <a:ext cx="1337031" cy="119509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2400" kern="1200" dirty="0"/>
            <a:t>شادی</a:t>
          </a:r>
          <a:endParaRPr lang="en-US" sz="2400" kern="1200" dirty="0"/>
        </a:p>
      </dsp:txBody>
      <dsp:txXfrm>
        <a:off x="4154722" y="658088"/>
        <a:ext cx="945423" cy="845060"/>
      </dsp:txXfrm>
    </dsp:sp>
    <dsp:sp modelId="{3E31B8DE-3CE2-4127-970E-431AF34912C7}">
      <dsp:nvSpPr>
        <dsp:cNvPr id="0" name=""/>
        <dsp:cNvSpPr/>
      </dsp:nvSpPr>
      <dsp:spPr>
        <a:xfrm>
          <a:off x="4688291" y="1844924"/>
          <a:ext cx="1476826" cy="124014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گھر کے سربراہ کے ساتھ منتقلی</a:t>
          </a:r>
          <a:endParaRPr lang="en-US" sz="1800" kern="1200" dirty="0"/>
        </a:p>
      </dsp:txBody>
      <dsp:txXfrm>
        <a:off x="4904567" y="2026539"/>
        <a:ext cx="1044274" cy="876912"/>
      </dsp:txXfrm>
    </dsp:sp>
    <dsp:sp modelId="{EA65A234-438E-41D5-B5C6-D9C3948DAC66}">
      <dsp:nvSpPr>
        <dsp:cNvPr id="0" name=""/>
        <dsp:cNvSpPr/>
      </dsp:nvSpPr>
      <dsp:spPr>
        <a:xfrm>
          <a:off x="4507049" y="3316477"/>
          <a:ext cx="1284143" cy="1445546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600" kern="1200" dirty="0"/>
            <a:t>کاروبار</a:t>
          </a:r>
          <a:endParaRPr lang="en-US" sz="1600" kern="1200" dirty="0"/>
        </a:p>
      </dsp:txBody>
      <dsp:txXfrm>
        <a:off x="4695107" y="3528172"/>
        <a:ext cx="908027" cy="1022156"/>
      </dsp:txXfrm>
    </dsp:sp>
    <dsp:sp modelId="{D328E9D5-21AB-4759-A86D-89D1920F05EB}">
      <dsp:nvSpPr>
        <dsp:cNvPr id="0" name=""/>
        <dsp:cNvSpPr/>
      </dsp:nvSpPr>
      <dsp:spPr>
        <a:xfrm>
          <a:off x="3286184" y="4547587"/>
          <a:ext cx="1276766" cy="103837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ملازمت</a:t>
          </a:r>
          <a:endParaRPr lang="en-US" sz="1800" kern="1200" dirty="0"/>
        </a:p>
      </dsp:txBody>
      <dsp:txXfrm>
        <a:off x="3473162" y="4699653"/>
        <a:ext cx="902810" cy="734239"/>
      </dsp:txXfrm>
    </dsp:sp>
    <dsp:sp modelId="{4ED11AD6-6F15-4E17-9617-5D80EE6D008B}">
      <dsp:nvSpPr>
        <dsp:cNvPr id="0" name=""/>
        <dsp:cNvSpPr/>
      </dsp:nvSpPr>
      <dsp:spPr>
        <a:xfrm>
          <a:off x="1667172" y="4530699"/>
          <a:ext cx="1317708" cy="107214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600" kern="1200" dirty="0"/>
            <a:t>اپنے گھر میں واپس منتقل</a:t>
          </a:r>
          <a:endParaRPr lang="en-US" sz="1600" kern="1200" dirty="0"/>
        </a:p>
      </dsp:txBody>
      <dsp:txXfrm>
        <a:off x="1860146" y="4687711"/>
        <a:ext cx="931760" cy="758123"/>
      </dsp:txXfrm>
    </dsp:sp>
    <dsp:sp modelId="{18EB4056-F2A0-4C79-993B-DCEFF870146E}">
      <dsp:nvSpPr>
        <dsp:cNvPr id="0" name=""/>
        <dsp:cNvSpPr/>
      </dsp:nvSpPr>
      <dsp:spPr>
        <a:xfrm>
          <a:off x="479138" y="3423165"/>
          <a:ext cx="1244671" cy="123217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سیلاب/</a:t>
          </a:r>
          <a:endParaRPr lang="en-US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ur-PK" sz="1800" kern="1200" dirty="0"/>
            <a:t>زلزلہ</a:t>
          </a:r>
          <a:endParaRPr lang="en-US" sz="1800" kern="1200" dirty="0"/>
        </a:p>
      </dsp:txBody>
      <dsp:txXfrm>
        <a:off x="661416" y="3603612"/>
        <a:ext cx="880115" cy="871277"/>
      </dsp:txXfrm>
    </dsp:sp>
    <dsp:sp modelId="{1BF03D73-2E15-4E94-A087-DDF016BAA8A8}">
      <dsp:nvSpPr>
        <dsp:cNvPr id="0" name=""/>
        <dsp:cNvSpPr/>
      </dsp:nvSpPr>
      <dsp:spPr>
        <a:xfrm>
          <a:off x="391846" y="1853769"/>
          <a:ext cx="1006437" cy="100643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AE" sz="2000" b="0" i="0" kern="1200" dirty="0"/>
            <a:t>قحط سالی</a:t>
          </a:r>
        </a:p>
      </dsp:txBody>
      <dsp:txXfrm>
        <a:off x="539235" y="2001158"/>
        <a:ext cx="711659" cy="711659"/>
      </dsp:txXfrm>
    </dsp:sp>
    <dsp:sp modelId="{BF1263EC-4436-45E9-B6BC-DE351825ED05}">
      <dsp:nvSpPr>
        <dsp:cNvPr id="0" name=""/>
        <dsp:cNvSpPr/>
      </dsp:nvSpPr>
      <dsp:spPr>
        <a:xfrm>
          <a:off x="1119941" y="577399"/>
          <a:ext cx="1006437" cy="10064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AE" sz="2000" b="0" i="0" kern="1200" dirty="0"/>
            <a:t>دیگر</a:t>
          </a:r>
          <a:endParaRPr lang="en-US" sz="2000" b="0" i="0" kern="1200" dirty="0"/>
        </a:p>
      </dsp:txBody>
      <dsp:txXfrm>
        <a:off x="1267330" y="724788"/>
        <a:ext cx="711659" cy="711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237178" y="0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CDDBA366-6297-4793-8B85-D41FE2DE5A77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237178" y="8395706"/>
            <a:ext cx="2476500" cy="441960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DA6907CA-8D32-49DD-AAFF-A9926E25A3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237178" y="0"/>
            <a:ext cx="2476500" cy="443495"/>
          </a:xfrm>
          <a:prstGeom prst="rect">
            <a:avLst/>
          </a:prstGeom>
        </p:spPr>
        <p:txBody>
          <a:bodyPr vert="horz" lIns="83165" tIns="41582" rIns="83165" bIns="41582" rtlCol="0"/>
          <a:lstStyle>
            <a:lvl1pPr algn="r">
              <a:defRPr sz="1100"/>
            </a:lvl1pPr>
          </a:lstStyle>
          <a:p>
            <a:fld id="{94EB97C9-803F-4CB1-86DB-AB0B20D9C83D}" type="datetimeFigureOut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6375" y="1104900"/>
            <a:ext cx="5302250" cy="2982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165" tIns="41582" rIns="83165" bIns="4158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71500" y="4253865"/>
            <a:ext cx="4572000" cy="3480435"/>
          </a:xfrm>
          <a:prstGeom prst="rect">
            <a:avLst/>
          </a:prstGeom>
        </p:spPr>
        <p:txBody>
          <a:bodyPr vert="horz" lIns="83165" tIns="41582" rIns="83165" bIns="4158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237178" y="8395706"/>
            <a:ext cx="2476500" cy="443494"/>
          </a:xfrm>
          <a:prstGeom prst="rect">
            <a:avLst/>
          </a:prstGeom>
        </p:spPr>
        <p:txBody>
          <a:bodyPr vert="horz" lIns="83165" tIns="41582" rIns="83165" bIns="41582" rtlCol="0" anchor="b"/>
          <a:lstStyle>
            <a:lvl1pPr algn="r">
              <a:defRPr sz="1100"/>
            </a:lvl1pPr>
          </a:lstStyle>
          <a:p>
            <a:fld id="{9A981C13-6AA5-44AD-AB63-32BBF529B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55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24E01FA-E397-445F-9871-4B0A379E1448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6C4A465-E9CA-4A59-8777-E1709D8F4F84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95FB03E-2512-4BBA-9FAD-D13F8567BF5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850D831-9D24-463A-9542-76D8582F5C5C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follow us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22628" y="3114584"/>
            <a:ext cx="3830598" cy="3430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12A7A3F6-E44A-4626-9EE4-4BEBEDA51270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EEF6353-15E6-41E5-9EAE-ECCD51589F32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BCE585C-0B3D-4178-B111-F44A26F65D5C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EF504D94-B49F-48C4-AFBD-A16C5B652F5D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D19B633-EE4D-44AE-BB7B-EA9798707750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C4984245-77C4-42B3-B713-DCDC6778F1DC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893D4A0A-9FD8-402A-84F7-0359B61613E5}" type="datetime1">
              <a:rPr lang="en-US" smtClean="0"/>
              <a:pPr/>
              <a:t>1/3/2023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871390" y="6356351"/>
            <a:ext cx="4470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E37F8A-DE33-6099-52F2-6A0E71D00787}"/>
              </a:ext>
            </a:extLst>
          </p:cNvPr>
          <p:cNvPicPr/>
          <p:nvPr userDrawn="1"/>
        </p:nvPicPr>
        <p:blipFill>
          <a:blip r:embed="rId13">
            <a:lum bright="70000" contrast="-70000"/>
          </a:blip>
          <a:stretch>
            <a:fillRect/>
          </a:stretch>
        </p:blipFill>
        <p:spPr>
          <a:xfrm>
            <a:off x="3812239" y="1297167"/>
            <a:ext cx="4552567" cy="4790728"/>
          </a:xfrm>
          <a:prstGeom prst="rect">
            <a:avLst/>
          </a:prstGeom>
        </p:spPr>
      </p:pic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C6689E-0865-4CB5-9E71-B0B0965A108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83E2A60E-3F13-C025-4C5F-533B6B0B4B1D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4125" y="9763"/>
            <a:ext cx="1155700" cy="11596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4746F2-8073-A009-C53B-0D32F5C937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6"/>
          <a:stretch/>
        </p:blipFill>
        <p:spPr>
          <a:xfrm>
            <a:off x="215771" y="12262"/>
            <a:ext cx="790858" cy="101237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93C3201-6A61-A11E-E974-8E62A7AE2E3A}"/>
              </a:ext>
            </a:extLst>
          </p:cNvPr>
          <p:cNvGrpSpPr/>
          <p:nvPr userDrawn="1"/>
        </p:nvGrpSpPr>
        <p:grpSpPr>
          <a:xfrm>
            <a:off x="2175" y="6512667"/>
            <a:ext cx="4161249" cy="335571"/>
            <a:chOff x="4168157" y="6463017"/>
            <a:chExt cx="3564414" cy="303322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B534B04-4FB2-99E3-812D-1F8A6C0E04E4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9404" y="6501133"/>
              <a:ext cx="1426611" cy="245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id="{11C8C4E9-CC41-AF97-1736-FBCF96FBE97D}"/>
                </a:ext>
              </a:extLst>
            </p:cNvPr>
            <p:cNvSpPr txBox="1"/>
            <p:nvPr userDrawn="1"/>
          </p:nvSpPr>
          <p:spPr>
            <a:xfrm>
              <a:off x="4168157" y="6488140"/>
              <a:ext cx="983136" cy="278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rgbClr val="0000FF"/>
                  </a:solidFill>
                </a:rPr>
                <a:t>Follow Us</a:t>
              </a:r>
            </a:p>
          </p:txBody>
        </p: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113229B7-F011-F007-AA00-D16A66D2CA23}"/>
                </a:ext>
              </a:extLst>
            </p:cNvPr>
            <p:cNvSpPr txBox="1"/>
            <p:nvPr userDrawn="1"/>
          </p:nvSpPr>
          <p:spPr>
            <a:xfrm>
              <a:off x="6388392" y="6463017"/>
              <a:ext cx="1344179" cy="278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bg1"/>
                  </a:solidFill>
                </a:rPr>
                <a:t>@</a:t>
              </a:r>
              <a:r>
                <a:rPr lang="en-US" sz="1400" b="1" dirty="0">
                  <a:solidFill>
                    <a:srgbClr val="0000FF"/>
                  </a:solidFill>
                </a:rPr>
                <a:t>pbsofficialpak</a:t>
              </a:r>
            </a:p>
          </p:txBody>
        </p:sp>
      </p:grp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8D823E86-D46A-40B2-C814-31E8A9A28AEA}"/>
              </a:ext>
            </a:extLst>
          </p:cNvPr>
          <p:cNvSpPr>
            <a:spLocks noGrp="1"/>
          </p:cNvSpPr>
          <p:nvPr userDrawn="1"/>
        </p:nvSpPr>
        <p:spPr>
          <a:xfrm>
            <a:off x="4163425" y="647226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872902"/>
            <a:r>
              <a:rPr lang="en-US" dirty="0">
                <a:solidFill>
                  <a:srgbClr val="0000FF"/>
                </a:solidFill>
                <a:latin typeface="Calibri"/>
              </a:rPr>
              <a:t>Pakistan Bureau of Statistics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../Desktop/Training%20Material/Census%20Training%20Material_N/New%20training%20material%20-%201/Training%20presentation%20Day%20wise/Day-3/Enum%20presentation%20and%20Video_4th/GHARANA.mp4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hyperlink" Target="../Desktop/Training%20Material/Census%20Training%20Material_N/New%20training%20material%20-%201/Training%20presentation%20Day%20wise/Day-3/Enum%20presentation%20and%20Video_4th/Ijtamai%20Gharana.mp4" TargetMode="Externa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hyperlink" Target="kahan%20Shumar%20kia%20jai%20ga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hyperlink" Target="../Desktop/Training%20Material/Census%20Training%20Material_N/New%20training%20material%20-%201/Training%20presentation%20Day%20wise/Day-3/Enum%20presentation%20and%20Video_4th/Gharanay%20ka%20sarbaraha.mp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../Desktop/Training%20Material/Census%20Training%20Material_N/New%20training%20material%20-%201/Training%20presentation%20Day%20wise/Day-3/Enum%20presentation%20and%20Video_4th/Scheduled%20Castes.docx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Khandagi%20Kiya%20Hai%20(1).mp4" TargetMode="Externa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hyperlink" Target="Enumer%20Vedio/Khandagi%20Kiya%20Hai%20(1).mp4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hyperlink" Target="Enumer%20Vedio/Talami%20Pas%20Manzar%20(1).mp4" TargetMode="Externa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hyperlink" Target="Talami%20Pas%20Manzar.mp4" TargetMode="External"/><Relationship Id="rId5" Type="http://schemas.openxmlformats.org/officeDocument/2006/relationships/hyperlink" Target="vedios/Talami%20Pas%20Manzar.mp4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Sawal%20NO%2011.mp4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hyperlink" Target="Enumer%20Vedio/Sawal%20NO%2011.mp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7" Type="http://schemas.openxmlformats.org/officeDocument/2006/relationships/image" Target="../media/image101.png"/><Relationship Id="rId2" Type="http://schemas.openxmlformats.org/officeDocument/2006/relationships/hyperlink" Target="vedios/Nakal%20Makni.mp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Enumer%20Vedio/Nakal%20Makani.mp4" TargetMode="Externa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Enumer%20Vedio/Payadsh%20Ka%20Zilah.mp4" TargetMode="External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5" Type="http://schemas.openxmlformats.org/officeDocument/2006/relationships/hyperlink" Target="Payadsh%20Ka%20Zilah.mp4" TargetMode="External"/><Relationship Id="rId4" Type="http://schemas.openxmlformats.org/officeDocument/2006/relationships/image" Target="../media/image10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4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07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11122" y="6426239"/>
            <a:ext cx="2837762" cy="365125"/>
          </a:xfrm>
        </p:spPr>
        <p:txBody>
          <a:bodyPr/>
          <a:lstStyle/>
          <a:p>
            <a:pPr algn="r" defTabSz="872902"/>
            <a:fld id="{B6F15528-21DE-4FAA-801E-634DDDAF4B2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algn="r" defTabSz="872902"/>
              <a:t>1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7126" y="3200399"/>
            <a:ext cx="5420084" cy="3446501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4800"/>
              </a:lnSpc>
              <a:spcBef>
                <a:spcPts val="1200"/>
              </a:spcBef>
              <a:spcAft>
                <a:spcPts val="1800"/>
              </a:spcAft>
              <a:buNone/>
            </a:pPr>
            <a:endParaRPr lang="en-GB" sz="3400" dirty="0"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D7B591F-5DC3-49CB-9638-7BAF2A277775}"/>
              </a:ext>
            </a:extLst>
          </p:cNvPr>
          <p:cNvSpPr/>
          <p:nvPr/>
        </p:nvSpPr>
        <p:spPr>
          <a:xfrm>
            <a:off x="0" y="1478632"/>
            <a:ext cx="678158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72922">
              <a:defRPr/>
            </a:pP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Presentation on Enumeration methodology of  7</a:t>
            </a:r>
            <a:r>
              <a:rPr lang="en-US" sz="4000" b="1" baseline="30000" dirty="0">
                <a:solidFill>
                  <a:schemeClr val="bg1"/>
                </a:solidFill>
                <a:cs typeface="Arial" pitchFamily="34" charset="0"/>
              </a:rPr>
              <a:t>th</a:t>
            </a:r>
            <a:r>
              <a:rPr lang="en-US" sz="4000" b="1" dirty="0">
                <a:solidFill>
                  <a:schemeClr val="bg1"/>
                </a:solidFill>
                <a:cs typeface="Arial" pitchFamily="34" charset="0"/>
              </a:rPr>
              <a:t> Population &amp; Housing Census</a:t>
            </a:r>
          </a:p>
          <a:p>
            <a:pPr lvl="0" algn="ctr" defTabSz="872922">
              <a:defRPr/>
            </a:pPr>
            <a:br>
              <a:rPr lang="en-US" sz="4000" b="1" dirty="0">
                <a:solidFill>
                  <a:srgbClr val="FF3300"/>
                </a:solidFill>
                <a:cs typeface="Arial" pitchFamily="34" charset="0"/>
              </a:rPr>
            </a:br>
            <a:r>
              <a:rPr lang="en-US" sz="4400" b="1" dirty="0">
                <a:solidFill>
                  <a:srgbClr val="FF6600"/>
                </a:solidFill>
                <a:cs typeface="Arial" pitchFamily="34" charset="0"/>
              </a:rPr>
              <a:t>“ The Digital Census”</a:t>
            </a:r>
          </a:p>
          <a:p>
            <a:pPr lvl="0" algn="ctr" defTabSz="872922">
              <a:defRPr/>
            </a:pPr>
            <a:endParaRPr lang="en-US" sz="4000" b="1" dirty="0">
              <a:solidFill>
                <a:srgbClr val="FF66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030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043"/>
            <a:ext cx="12163642" cy="131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7379" y="1495658"/>
            <a:ext cx="9918177" cy="3671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663918" y="3992335"/>
            <a:ext cx="7048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015"/>
            <a:ext cx="12163642" cy="131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3740" y="1438501"/>
            <a:ext cx="8654671" cy="4454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7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30096" y="1343025"/>
            <a:ext cx="2176179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6910" y="4127274"/>
            <a:ext cx="2943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" y="77112"/>
            <a:ext cx="120300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4104" y="1958521"/>
            <a:ext cx="10201275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42286" y="1493841"/>
            <a:ext cx="2249714" cy="536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532" y="1567317"/>
            <a:ext cx="9937896" cy="304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70352" y="4590597"/>
            <a:ext cx="62579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6572" y="1700213"/>
            <a:ext cx="2667704" cy="477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11" y="1494740"/>
            <a:ext cx="86010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719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1086" y="202522"/>
            <a:ext cx="9739767" cy="662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02027" y="1258888"/>
            <a:ext cx="96297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0473" y="1323301"/>
            <a:ext cx="9905369" cy="4859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28801" y="1303791"/>
            <a:ext cx="9434968" cy="50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799" y="3333979"/>
            <a:ext cx="11006139" cy="2936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2842" y="1453016"/>
            <a:ext cx="10010775" cy="484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4" name="Picture 6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17" y="1300163"/>
            <a:ext cx="11242083" cy="446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bismilla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102" y="899886"/>
            <a:ext cx="9953618" cy="5428343"/>
          </a:xfrm>
          <a:prstGeom prst="rect">
            <a:avLst/>
          </a:prstGeom>
          <a:noFill/>
          <a:ln w="222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05865" y="1304925"/>
            <a:ext cx="9705975" cy="4979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88"/>
            <a:ext cx="850582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2124" y="4766134"/>
            <a:ext cx="9458862" cy="1591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664776413"/>
              </p:ext>
            </p:extLst>
          </p:nvPr>
        </p:nvGraphicFramePr>
        <p:xfrm>
          <a:off x="816303" y="1355504"/>
          <a:ext cx="10258097" cy="41469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249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171" y="73572"/>
            <a:ext cx="8355724" cy="678442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" y="73572"/>
            <a:ext cx="3882506" cy="2354318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187256" y="2808890"/>
            <a:ext cx="3509635" cy="332915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032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3830" y="567558"/>
            <a:ext cx="10508170" cy="5688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44216" y="189186"/>
            <a:ext cx="1639614" cy="378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literacy</a:t>
            </a:r>
          </a:p>
        </p:txBody>
      </p:sp>
      <p:sp>
        <p:nvSpPr>
          <p:cNvPr id="4" name="Chevron 3">
            <a:hlinkClick r:id="rId4" action="ppaction://hlinkfile"/>
          </p:cNvPr>
          <p:cNvSpPr/>
          <p:nvPr/>
        </p:nvSpPr>
        <p:spPr>
          <a:xfrm>
            <a:off x="685800" y="76200"/>
            <a:ext cx="990600" cy="5334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047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0479" y="696687"/>
            <a:ext cx="9211521" cy="350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3"/>
          <a:stretch>
            <a:fillRect/>
          </a:stretch>
        </p:blipFill>
        <p:spPr>
          <a:xfrm>
            <a:off x="8679" y="3258207"/>
            <a:ext cx="6423652" cy="3099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258206"/>
            <a:ext cx="2774732" cy="1376855"/>
          </a:xfrm>
          <a:prstGeom prst="rect">
            <a:avLst/>
          </a:prstGeom>
        </p:spPr>
      </p:pic>
      <p:sp>
        <p:nvSpPr>
          <p:cNvPr id="5" name="TextBox 4">
            <a:hlinkClick r:id="rId5" action="ppaction://hlinkfile"/>
          </p:cNvPr>
          <p:cNvSpPr txBox="1"/>
          <p:nvPr/>
        </p:nvSpPr>
        <p:spPr>
          <a:xfrm>
            <a:off x="29301" y="115614"/>
            <a:ext cx="2848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hlinkClick r:id="rId6" action="ppaction://hlinkfile"/>
              </a:rPr>
              <a:t>Taleemi</a:t>
            </a:r>
            <a:r>
              <a:rPr lang="en-US" dirty="0"/>
              <a:t> </a:t>
            </a:r>
            <a:r>
              <a:rPr lang="en-US" dirty="0" err="1">
                <a:hlinkClick r:id="rId6" action="ppaction://hlinkfile"/>
              </a:rPr>
              <a:t>Pasa</a:t>
            </a:r>
            <a:r>
              <a:rPr lang="en-US" dirty="0">
                <a:hlinkClick r:id="rId6" action="ppaction://hlinkfile"/>
              </a:rPr>
              <a:t>-e-</a:t>
            </a:r>
            <a:r>
              <a:rPr lang="en-US" dirty="0" err="1">
                <a:hlinkClick r:id="rId6" action="ppaction://hlinkfile"/>
              </a:rPr>
              <a:t>manzar</a:t>
            </a:r>
            <a:endParaRPr lang="en-US" dirty="0"/>
          </a:p>
        </p:txBody>
      </p:sp>
      <p:sp>
        <p:nvSpPr>
          <p:cNvPr id="7" name="Chevron 6">
            <a:hlinkClick r:id="rId7" action="ppaction://hlinkfile"/>
          </p:cNvPr>
          <p:cNvSpPr/>
          <p:nvPr/>
        </p:nvSpPr>
        <p:spPr>
          <a:xfrm>
            <a:off x="1162050" y="0"/>
            <a:ext cx="952500" cy="5334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29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4693" y="58056"/>
            <a:ext cx="8020050" cy="632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0" y="157655"/>
            <a:ext cx="2060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Completed class</a:t>
            </a:r>
          </a:p>
        </p:txBody>
      </p:sp>
      <p:sp>
        <p:nvSpPr>
          <p:cNvPr id="4" name="Chevron 3">
            <a:hlinkClick r:id="rId4" action="ppaction://hlinkfile"/>
          </p:cNvPr>
          <p:cNvSpPr/>
          <p:nvPr/>
        </p:nvSpPr>
        <p:spPr>
          <a:xfrm>
            <a:off x="2000250" y="228600"/>
            <a:ext cx="552450" cy="28575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03" y="856344"/>
            <a:ext cx="11191636" cy="5529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146" y="1120325"/>
            <a:ext cx="10485458" cy="430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39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7300" y="496287"/>
            <a:ext cx="10006656" cy="5817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39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3050" y="622676"/>
            <a:ext cx="7962900" cy="6096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/>
              <a:t>DAY-3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2137" y="1306688"/>
          <a:ext cx="10372299" cy="48797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722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5133">
                <a:tc>
                  <a:txBody>
                    <a:bodyPr/>
                    <a:lstStyle/>
                    <a:p>
                      <a:pPr marL="0" marR="0" lvl="1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Structure of Training</a:t>
                      </a:r>
                      <a:endParaRPr lang="en-US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>
                        <a:buFont typeface="Wingdings" pitchFamily="2" charset="2"/>
                        <a:buChar char="Ø"/>
                      </a:pPr>
                      <a:r>
                        <a:rPr lang="en-US" sz="2000" b="1" dirty="0">
                          <a:latin typeface="Arial" pitchFamily="34" charset="0"/>
                          <a:cs typeface="Arial" pitchFamily="34" charset="0"/>
                        </a:rPr>
                        <a:t>Refresher Day-2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>
                        <a:buFont typeface="Wingdings" pitchFamily="2" charset="2"/>
                        <a:buChar char="Ø"/>
                      </a:pPr>
                      <a:r>
                        <a:rPr lang="en-US" sz="2000" b="1" dirty="0">
                          <a:latin typeface="Arial" pitchFamily="34" charset="0"/>
                          <a:cs typeface="Arial" pitchFamily="34" charset="0"/>
                        </a:rPr>
                        <a:t>Individual Questionnaire</a:t>
                      </a:r>
                      <a:endParaRPr lang="en-US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1614">
                <a:tc>
                  <a:txBody>
                    <a:bodyPr/>
                    <a:lstStyle/>
                    <a:p>
                      <a:pPr lvl="2">
                        <a:buFont typeface="Wingdings" pitchFamily="2" charset="2"/>
                        <a:buChar char="§"/>
                      </a:pPr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Relationship with the Head of Household (Q-2)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262">
                <a:tc>
                  <a:txBody>
                    <a:bodyPr/>
                    <a:lstStyle/>
                    <a:p>
                      <a:pPr lvl="2">
                        <a:buFont typeface="Wingdings" pitchFamily="2" charset="2"/>
                        <a:buChar char="§"/>
                      </a:pPr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Gender (Q-3), Age (Q-4),Marital Status (Q-5)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2">
                        <a:buFont typeface="Wingdings" pitchFamily="2" charset="2"/>
                        <a:buChar char="§"/>
                      </a:pPr>
                      <a:r>
                        <a:rPr lang="en-US" sz="2000" dirty="0">
                          <a:latin typeface="Arial" pitchFamily="34" charset="0"/>
                          <a:cs typeface="Arial" pitchFamily="34" charset="0"/>
                        </a:rPr>
                        <a:t>Religion (Q-6), Language (Q-7), Nationality (Q-8)</a:t>
                      </a:r>
                      <a:endParaRPr kumimoji="0" lang="en-US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 algn="l">
                        <a:buFont typeface="Wingdings" pitchFamily="2" charset="2"/>
                        <a:buChar char="Ø"/>
                      </a:pPr>
                      <a:r>
                        <a:rPr lang="en-US" b="1" dirty="0">
                          <a:latin typeface="Arial" pitchFamily="34" charset="0"/>
                          <a:cs typeface="Arial" pitchFamily="34" charset="0"/>
                        </a:rPr>
                        <a:t>Literacy (Q-9)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 algn="l">
                        <a:buFont typeface="Wingdings" pitchFamily="2" charset="2"/>
                        <a:buChar char="Ø"/>
                      </a:pPr>
                      <a:r>
                        <a:rPr lang="en-US" b="1" dirty="0">
                          <a:latin typeface="Arial" pitchFamily="34" charset="0"/>
                          <a:cs typeface="Arial" pitchFamily="34" charset="0"/>
                        </a:rPr>
                        <a:t>Education (Q-10 to 12)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lvl="1" algn="l">
                        <a:buFont typeface="Wingdings" pitchFamily="2" charset="2"/>
                        <a:buChar char="Ø"/>
                      </a:pPr>
                      <a:r>
                        <a:rPr lang="en-US" b="1" dirty="0">
                          <a:latin typeface="Arial" pitchFamily="34" charset="0"/>
                          <a:cs typeface="Arial" pitchFamily="34" charset="0"/>
                        </a:rPr>
                        <a:t>Employment (Q-13 &amp; 14)</a:t>
                      </a:r>
                    </a:p>
                    <a:p>
                      <a:pPr lvl="1" algn="l">
                        <a:buFont typeface="Wingdings" pitchFamily="2" charset="2"/>
                        <a:buChar char="Ø"/>
                      </a:pP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1512"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sz="1800" b="1" dirty="0">
                          <a:latin typeface="Arial" pitchFamily="34" charset="0"/>
                          <a:cs typeface="Arial" pitchFamily="34" charset="0"/>
                        </a:rPr>
                        <a:t>Migration (Q15 to 18)</a:t>
                      </a:r>
                      <a:endParaRPr lang="en-US" sz="18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lvl="1" algn="l">
                        <a:buFont typeface="Wingdings" pitchFamily="2" charset="2"/>
                        <a:buChar char="Ø"/>
                      </a:pP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4242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866" y="831874"/>
            <a:ext cx="11485647" cy="4597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8392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775"/>
            <a:ext cx="121920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" y="133350"/>
            <a:ext cx="4161668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AAA3AEB-EC13-4600-AC14-5D1F17EC56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5" y="4412776"/>
            <a:ext cx="1911023" cy="1209811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31DE5311-084B-40EA-A084-382536590F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15240" t="28482" r="7367" b="5903"/>
          <a:stretch/>
        </p:blipFill>
        <p:spPr bwMode="auto">
          <a:xfrm>
            <a:off x="2319992" y="87076"/>
            <a:ext cx="9435831" cy="353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406BA7E1-337F-4CA0-AA96-B8AE88DF8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81531" y="3595688"/>
            <a:ext cx="8874292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76084" y="3820876"/>
            <a:ext cx="9723648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26700055-B5D1-4726-9203-E6700C5F6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36109" y="4648200"/>
            <a:ext cx="10016602" cy="109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1200"/>
            <a:ext cx="121920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5722" y="1895474"/>
            <a:ext cx="10040453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0150" y="4152900"/>
            <a:ext cx="10077450" cy="2233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9550" y="1990725"/>
            <a:ext cx="41338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" y="2043113"/>
            <a:ext cx="802005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989" y="2190750"/>
            <a:ext cx="80927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1333" y="2419350"/>
            <a:ext cx="848548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186" y="2062162"/>
            <a:ext cx="2834977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61" y="4433887"/>
            <a:ext cx="2815589" cy="201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22324" y="1976438"/>
            <a:ext cx="825404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224" y="1966913"/>
            <a:ext cx="2533739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" y="4533900"/>
            <a:ext cx="266900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33838" y="4586288"/>
            <a:ext cx="2614612" cy="1632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1325" y="2114550"/>
            <a:ext cx="81629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1" y="3276600"/>
            <a:ext cx="4991099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90574" y="3800474"/>
            <a:ext cx="4587025" cy="2246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38550" y="2143125"/>
            <a:ext cx="80200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2209" y="1681163"/>
            <a:ext cx="2982491" cy="190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75759" y="3633788"/>
            <a:ext cx="8011441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900" y="4103438"/>
            <a:ext cx="4038600" cy="2137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34525" y="2005013"/>
            <a:ext cx="2581275" cy="174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2090737"/>
            <a:ext cx="9490075" cy="2790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500" y="2838450"/>
            <a:ext cx="9448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4" y="1700214"/>
            <a:ext cx="9439275" cy="464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0298" y="1847850"/>
            <a:ext cx="8797402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" y="2028824"/>
            <a:ext cx="3147121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4667" y="858833"/>
            <a:ext cx="10087159" cy="2740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0170" y="3701118"/>
            <a:ext cx="88677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3961" y="3767827"/>
            <a:ext cx="9064914" cy="2212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3" y="767256"/>
            <a:ext cx="9887896" cy="5386802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hlinkClick r:id="rId2" action="ppaction://hlinkfile"/>
          </p:cNvPr>
          <p:cNvSpPr txBox="1"/>
          <p:nvPr/>
        </p:nvSpPr>
        <p:spPr>
          <a:xfrm>
            <a:off x="5728138" y="6432331"/>
            <a:ext cx="233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Nakal</a:t>
            </a:r>
            <a:r>
              <a:rPr lang="en-US" dirty="0"/>
              <a:t> Makani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675"/>
            <a:ext cx="121920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56992" cy="32266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65" y="3286194"/>
            <a:ext cx="4151585" cy="3071064"/>
          </a:xfrm>
          <a:prstGeom prst="rect">
            <a:avLst/>
          </a:prstGeom>
        </p:spPr>
      </p:pic>
      <p:sp>
        <p:nvSpPr>
          <p:cNvPr id="9" name="Chevron 8">
            <a:hlinkClick r:id="rId6" action="ppaction://hlinkfile"/>
          </p:cNvPr>
          <p:cNvSpPr/>
          <p:nvPr/>
        </p:nvSpPr>
        <p:spPr>
          <a:xfrm>
            <a:off x="7505700" y="6286500"/>
            <a:ext cx="819150" cy="3429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38625" y="1457325"/>
            <a:ext cx="7858125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688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121920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hevron 8">
            <a:hlinkClick r:id="rId3" action="ppaction://hlinkfile"/>
          </p:cNvPr>
          <p:cNvSpPr/>
          <p:nvPr/>
        </p:nvSpPr>
        <p:spPr>
          <a:xfrm>
            <a:off x="7505700" y="6286500"/>
            <a:ext cx="819150" cy="34290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0" y="1447800"/>
            <a:ext cx="9429750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>
            <a:hlinkClick r:id="rId5" action="ppaction://hlinkfile"/>
          </p:cNvPr>
          <p:cNvSpPr txBox="1"/>
          <p:nvPr/>
        </p:nvSpPr>
        <p:spPr>
          <a:xfrm>
            <a:off x="5728138" y="6432331"/>
            <a:ext cx="2333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Padayish</a:t>
            </a:r>
            <a:r>
              <a:rPr lang="en-US" dirty="0"/>
              <a:t> </a:t>
            </a:r>
            <a:r>
              <a:rPr lang="en-US" dirty="0" err="1"/>
              <a:t>Ka</a:t>
            </a:r>
            <a:r>
              <a:rPr lang="en-US" dirty="0"/>
              <a:t> </a:t>
            </a:r>
            <a:r>
              <a:rPr lang="en-US" dirty="0" err="1"/>
              <a:t>Zaila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688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121920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862" y="420906"/>
            <a:ext cx="10595054" cy="593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688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12192000" cy="527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3423" y="1690688"/>
            <a:ext cx="7854927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688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363" y="1885949"/>
            <a:ext cx="3348037" cy="461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0057" y="2043113"/>
            <a:ext cx="7881444" cy="405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8"/>
            <a:ext cx="121920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72051" y="1862591"/>
            <a:ext cx="7100888" cy="4832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" name="Diagram 4"/>
          <p:cNvGraphicFramePr/>
          <p:nvPr/>
        </p:nvGraphicFramePr>
        <p:xfrm>
          <a:off x="-618389" y="933450"/>
          <a:ext cx="6485789" cy="5540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2920" y="933450"/>
            <a:ext cx="8884129" cy="4310562"/>
          </a:xfr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128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240" y="728663"/>
            <a:ext cx="954405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1630" y="3886880"/>
            <a:ext cx="9458325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1055" y="744681"/>
            <a:ext cx="54514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9236" y="168062"/>
            <a:ext cx="50069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602" y="1389965"/>
            <a:ext cx="956627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233" y="2097468"/>
            <a:ext cx="47323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25992" y="2563719"/>
            <a:ext cx="3783013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65634" y="2991151"/>
            <a:ext cx="4474636" cy="53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4002" y="3496790"/>
            <a:ext cx="90519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8049" y="4268408"/>
            <a:ext cx="935037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54957" y="5639558"/>
            <a:ext cx="803592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0527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6200"/>
            <a:ext cx="12153901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9002" y="4330928"/>
            <a:ext cx="68294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207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6971" y="6081486"/>
            <a:ext cx="6578828" cy="776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3043"/>
            <a:ext cx="12163642" cy="131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9610" y="1615624"/>
            <a:ext cx="9916053" cy="15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7234" y="3249393"/>
            <a:ext cx="9732769" cy="185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C6689E-0865-4CB5-9E71-B0B0965A108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218281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8237</TotalTime>
  <Words>176</Words>
  <Application>Microsoft Office PowerPoint</Application>
  <PresentationFormat>Widescreen</PresentationFormat>
  <Paragraphs>82</Paragraphs>
  <Slides>47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Arial</vt:lpstr>
      <vt:lpstr>Calibri</vt:lpstr>
      <vt:lpstr>Constantia</vt:lpstr>
      <vt:lpstr>Trebuchet MS</vt:lpstr>
      <vt:lpstr>Wingdings</vt:lpstr>
      <vt:lpstr>Wingdings 2</vt:lpstr>
      <vt:lpstr>Flow</vt:lpstr>
      <vt:lpstr>PowerPoint Presentation</vt:lpstr>
      <vt:lpstr>PowerPoint Presentation</vt:lpstr>
      <vt:lpstr>DAY-3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Pakistan Bureau of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Hewlett-Packard Company</dc:creator>
  <cp:lastModifiedBy>DELL</cp:lastModifiedBy>
  <cp:revision>760</cp:revision>
  <dcterms:created xsi:type="dcterms:W3CDTF">2022-06-22T05:56:42Z</dcterms:created>
  <dcterms:modified xsi:type="dcterms:W3CDTF">2023-01-03T10:15:51Z</dcterms:modified>
</cp:coreProperties>
</file>