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76"/>
  </p:notesMasterIdLst>
  <p:handoutMasterIdLst>
    <p:handoutMasterId r:id="rId77"/>
  </p:handoutMasterIdLst>
  <p:sldIdLst>
    <p:sldId id="567" r:id="rId2"/>
    <p:sldId id="396" r:id="rId3"/>
    <p:sldId id="443" r:id="rId4"/>
    <p:sldId id="444" r:id="rId5"/>
    <p:sldId id="445" r:id="rId6"/>
    <p:sldId id="446" r:id="rId7"/>
    <p:sldId id="447" r:id="rId8"/>
    <p:sldId id="568" r:id="rId9"/>
    <p:sldId id="632" r:id="rId10"/>
    <p:sldId id="633" r:id="rId11"/>
    <p:sldId id="405" r:id="rId12"/>
    <p:sldId id="509" r:id="rId13"/>
    <p:sldId id="510" r:id="rId14"/>
    <p:sldId id="490" r:id="rId15"/>
    <p:sldId id="526" r:id="rId16"/>
    <p:sldId id="521" r:id="rId17"/>
    <p:sldId id="522" r:id="rId18"/>
    <p:sldId id="527" r:id="rId19"/>
    <p:sldId id="530" r:id="rId20"/>
    <p:sldId id="528" r:id="rId21"/>
    <p:sldId id="529" r:id="rId22"/>
    <p:sldId id="532" r:id="rId23"/>
    <p:sldId id="533" r:id="rId24"/>
    <p:sldId id="534" r:id="rId25"/>
    <p:sldId id="581" r:id="rId26"/>
    <p:sldId id="582" r:id="rId27"/>
    <p:sldId id="583" r:id="rId28"/>
    <p:sldId id="584" r:id="rId29"/>
    <p:sldId id="585" r:id="rId30"/>
    <p:sldId id="586" r:id="rId31"/>
    <p:sldId id="537" r:id="rId32"/>
    <p:sldId id="540" r:id="rId33"/>
    <p:sldId id="626" r:id="rId34"/>
    <p:sldId id="627" r:id="rId35"/>
    <p:sldId id="628" r:id="rId36"/>
    <p:sldId id="629" r:id="rId37"/>
    <p:sldId id="630" r:id="rId38"/>
    <p:sldId id="631" r:id="rId39"/>
    <p:sldId id="594" r:id="rId40"/>
    <p:sldId id="571" r:id="rId41"/>
    <p:sldId id="572" r:id="rId42"/>
    <p:sldId id="573" r:id="rId43"/>
    <p:sldId id="539" r:id="rId44"/>
    <p:sldId id="597" r:id="rId45"/>
    <p:sldId id="635" r:id="rId46"/>
    <p:sldId id="637" r:id="rId47"/>
    <p:sldId id="638" r:id="rId48"/>
    <p:sldId id="636" r:id="rId49"/>
    <p:sldId id="595" r:id="rId50"/>
    <p:sldId id="641" r:id="rId51"/>
    <p:sldId id="640" r:id="rId52"/>
    <p:sldId id="598" r:id="rId53"/>
    <p:sldId id="599" r:id="rId54"/>
    <p:sldId id="593" r:id="rId55"/>
    <p:sldId id="596" r:id="rId56"/>
    <p:sldId id="601" r:id="rId57"/>
    <p:sldId id="602" r:id="rId58"/>
    <p:sldId id="603" r:id="rId59"/>
    <p:sldId id="604" r:id="rId60"/>
    <p:sldId id="605" r:id="rId61"/>
    <p:sldId id="606" r:id="rId62"/>
    <p:sldId id="607" r:id="rId63"/>
    <p:sldId id="616" r:id="rId64"/>
    <p:sldId id="617" r:id="rId65"/>
    <p:sldId id="618" r:id="rId66"/>
    <p:sldId id="625" r:id="rId67"/>
    <p:sldId id="622" r:id="rId68"/>
    <p:sldId id="623" r:id="rId69"/>
    <p:sldId id="612" r:id="rId70"/>
    <p:sldId id="613" r:id="rId71"/>
    <p:sldId id="551" r:id="rId72"/>
    <p:sldId id="624" r:id="rId73"/>
    <p:sldId id="566" r:id="rId74"/>
    <p:sldId id="565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5341" autoAdjust="0"/>
  </p:normalViewPr>
  <p:slideViewPr>
    <p:cSldViewPr snapToGrid="0">
      <p:cViewPr>
        <p:scale>
          <a:sx n="50" d="100"/>
          <a:sy n="50" d="100"/>
        </p:scale>
        <p:origin x="-1164" y="-5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2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2502"/>
    </p:cViewPr>
  </p:sorterViewPr>
  <p:notesViewPr>
    <p:cSldViewPr snapToGrid="0">
      <p:cViewPr varScale="1">
        <p:scale>
          <a:sx n="55" d="100"/>
          <a:sy n="55" d="100"/>
        </p:scale>
        <p:origin x="-23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84D6A-3754-4A76-8626-242C425EB482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273D608-B95C-4545-BFD3-D72810C14D6B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r-PK" dirty="0" smtClean="0"/>
            <a:t>تعلیم</a:t>
          </a:r>
          <a:r>
            <a:rPr lang="en-US" dirty="0" smtClean="0"/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 smtClean="0"/>
            <a:t>(Q9-Q12)</a:t>
          </a:r>
          <a:endParaRPr lang="en-US" dirty="0"/>
        </a:p>
      </dgm:t>
    </dgm:pt>
    <dgm:pt modelId="{D58A1653-2465-42D5-99E4-3D3D7CCBF742}" type="parTrans" cxnId="{3B3C93AC-B1CE-4904-90C9-74E93D7B3522}">
      <dgm:prSet/>
      <dgm:spPr/>
      <dgm:t>
        <a:bodyPr/>
        <a:lstStyle/>
        <a:p>
          <a:endParaRPr lang="en-US"/>
        </a:p>
      </dgm:t>
    </dgm:pt>
    <dgm:pt modelId="{CD3B8466-BC9A-403A-872B-624B6519D312}" type="sibTrans" cxnId="{3B3C93AC-B1CE-4904-90C9-74E93D7B3522}">
      <dgm:prSet/>
      <dgm:spPr/>
      <dgm:t>
        <a:bodyPr/>
        <a:lstStyle/>
        <a:p>
          <a:endParaRPr lang="en-US"/>
        </a:p>
      </dgm:t>
    </dgm:pt>
    <dgm:pt modelId="{D276A294-0EF7-4FA8-8DA2-2EB0385BB389}">
      <dgm:prSet phldrT="[Text]"/>
      <dgm:spPr>
        <a:solidFill>
          <a:srgbClr val="7030A0"/>
        </a:solidFill>
      </dgm:spPr>
      <dgm:t>
        <a:bodyPr/>
        <a:lstStyle/>
        <a:p>
          <a:r>
            <a:rPr lang="ar-AE" dirty="0" smtClean="0"/>
            <a:t>شعبہ تعلیم</a:t>
          </a:r>
          <a:endParaRPr lang="en-US" dirty="0"/>
        </a:p>
      </dgm:t>
    </dgm:pt>
    <dgm:pt modelId="{073F8C7D-34C5-46E6-A859-4E931742A1B8}" type="parTrans" cxnId="{2D48EBA5-5C9B-48EC-9321-AAA0CDB2812E}">
      <dgm:prSet/>
      <dgm:spPr/>
      <dgm:t>
        <a:bodyPr/>
        <a:lstStyle/>
        <a:p>
          <a:endParaRPr lang="en-US"/>
        </a:p>
      </dgm:t>
    </dgm:pt>
    <dgm:pt modelId="{1C6CE6AE-F3FA-461B-9299-9B750A0D5FC5}" type="sibTrans" cxnId="{2D48EBA5-5C9B-48EC-9321-AAA0CDB2812E}">
      <dgm:prSet/>
      <dgm:spPr/>
      <dgm:t>
        <a:bodyPr/>
        <a:lstStyle/>
        <a:p>
          <a:endParaRPr lang="en-US"/>
        </a:p>
      </dgm:t>
    </dgm:pt>
    <dgm:pt modelId="{75F3EEEE-7BBD-4E15-ADD0-78717D61659C}">
      <dgm:prSet phldrT="[Text]"/>
      <dgm:spPr>
        <a:solidFill>
          <a:srgbClr val="0070C0"/>
        </a:solidFill>
      </dgm:spPr>
      <dgm:t>
        <a:bodyPr/>
        <a:lstStyle/>
        <a:p>
          <a:r>
            <a:rPr lang="ur-PK" dirty="0" smtClean="0"/>
            <a:t>تعلیمی پس منظر</a:t>
          </a:r>
          <a:endParaRPr lang="en-US" dirty="0"/>
        </a:p>
      </dgm:t>
    </dgm:pt>
    <dgm:pt modelId="{672C238C-59BE-4911-B8AD-DA2EE719CC74}" type="parTrans" cxnId="{2A8BF118-2060-4754-95E9-81E8FA7CF259}">
      <dgm:prSet/>
      <dgm:spPr/>
      <dgm:t>
        <a:bodyPr/>
        <a:lstStyle/>
        <a:p>
          <a:endParaRPr lang="en-US"/>
        </a:p>
      </dgm:t>
    </dgm:pt>
    <dgm:pt modelId="{96F60948-9347-491D-BD33-829A5D3E1A4A}" type="sibTrans" cxnId="{2A8BF118-2060-4754-95E9-81E8FA7CF259}">
      <dgm:prSet/>
      <dgm:spPr/>
      <dgm:t>
        <a:bodyPr/>
        <a:lstStyle/>
        <a:p>
          <a:endParaRPr lang="en-US"/>
        </a:p>
      </dgm:t>
    </dgm:pt>
    <dgm:pt modelId="{30680F67-281B-4D55-B38F-3EE08E114BDA}">
      <dgm:prSet phldrT="[Text]"/>
      <dgm:spPr/>
      <dgm:t>
        <a:bodyPr/>
        <a:lstStyle/>
        <a:p>
          <a:r>
            <a:rPr lang="ur-PK" dirty="0" smtClean="0"/>
            <a:t>خواندگی</a:t>
          </a:r>
          <a:endParaRPr lang="en-US" dirty="0"/>
        </a:p>
      </dgm:t>
    </dgm:pt>
    <dgm:pt modelId="{E9BBD73F-E8A6-4A10-A2B2-31BE662D7680}" type="parTrans" cxnId="{65AF5B70-8649-45D4-B510-7D6E782C6D78}">
      <dgm:prSet/>
      <dgm:spPr/>
      <dgm:t>
        <a:bodyPr/>
        <a:lstStyle/>
        <a:p>
          <a:endParaRPr lang="en-US"/>
        </a:p>
      </dgm:t>
    </dgm:pt>
    <dgm:pt modelId="{9BEE811F-981B-4451-A98F-7AA5921E1240}" type="sibTrans" cxnId="{65AF5B70-8649-45D4-B510-7D6E782C6D78}">
      <dgm:prSet/>
      <dgm:spPr/>
      <dgm:t>
        <a:bodyPr/>
        <a:lstStyle/>
        <a:p>
          <a:endParaRPr lang="en-US"/>
        </a:p>
      </dgm:t>
    </dgm:pt>
    <dgm:pt modelId="{B09AEA08-EF45-4F0D-B169-51C8FFCC52F8}">
      <dgm:prSet phldrT="[Text]"/>
      <dgm:spPr>
        <a:solidFill>
          <a:srgbClr val="C00000"/>
        </a:solidFill>
      </dgm:spPr>
      <dgm:t>
        <a:bodyPr/>
        <a:lstStyle/>
        <a:p>
          <a:r>
            <a:rPr lang="ar-AE" dirty="0" smtClean="0"/>
            <a:t>پاس شدہ تعلیمی درجہ</a:t>
          </a:r>
          <a:endParaRPr lang="en-US" dirty="0"/>
        </a:p>
      </dgm:t>
    </dgm:pt>
    <dgm:pt modelId="{9D0703AC-5CBF-4A01-8E68-B83D3DA656ED}" type="parTrans" cxnId="{B0E1AF67-2EBC-4C38-BAEE-672EFD656B77}">
      <dgm:prSet/>
      <dgm:spPr/>
      <dgm:t>
        <a:bodyPr/>
        <a:lstStyle/>
        <a:p>
          <a:endParaRPr lang="en-US"/>
        </a:p>
      </dgm:t>
    </dgm:pt>
    <dgm:pt modelId="{9BD17083-442E-4A6D-997C-0BB383946DC3}" type="sibTrans" cxnId="{B0E1AF67-2EBC-4C38-BAEE-672EFD656B77}">
      <dgm:prSet/>
      <dgm:spPr/>
      <dgm:t>
        <a:bodyPr/>
        <a:lstStyle/>
        <a:p>
          <a:endParaRPr lang="en-US"/>
        </a:p>
      </dgm:t>
    </dgm:pt>
    <dgm:pt modelId="{99EA37F0-1044-4CAD-A20C-A2A1E4754EC4}" type="pres">
      <dgm:prSet presAssocID="{4A384D6A-3754-4A76-8626-242C425EB48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F7741D7-CF77-4FF7-BE94-28BDD744939A}" type="pres">
      <dgm:prSet presAssocID="{9273D608-B95C-4545-BFD3-D72810C14D6B}" presName="hierRoot1" presStyleCnt="0">
        <dgm:presLayoutVars>
          <dgm:hierBranch val="init"/>
        </dgm:presLayoutVars>
      </dgm:prSet>
      <dgm:spPr/>
    </dgm:pt>
    <dgm:pt modelId="{458A73C6-0108-4F29-B06C-12B8CAF3C249}" type="pres">
      <dgm:prSet presAssocID="{9273D608-B95C-4545-BFD3-D72810C14D6B}" presName="rootComposite1" presStyleCnt="0"/>
      <dgm:spPr/>
    </dgm:pt>
    <dgm:pt modelId="{DFD08831-EF51-4D92-87AF-5EBEC3DDDFE4}" type="pres">
      <dgm:prSet presAssocID="{9273D608-B95C-4545-BFD3-D72810C14D6B}" presName="rootText1" presStyleLbl="node0" presStyleIdx="0" presStyleCnt="1" custScaleX="120383" custScaleY="130783" custLinFactNeighborX="2744" custLinFactNeighborY="-21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D01AC5-B0BF-4E3A-84B1-61524AD2F369}" type="pres">
      <dgm:prSet presAssocID="{9273D608-B95C-4545-BFD3-D72810C14D6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495B339-DE4E-4637-A123-3CE934EC82D1}" type="pres">
      <dgm:prSet presAssocID="{9273D608-B95C-4545-BFD3-D72810C14D6B}" presName="hierChild2" presStyleCnt="0"/>
      <dgm:spPr/>
    </dgm:pt>
    <dgm:pt modelId="{7FBF5917-7E60-4E31-99F5-93C8D43BCF9F}" type="pres">
      <dgm:prSet presAssocID="{073F8C7D-34C5-46E6-A859-4E931742A1B8}" presName="Name37" presStyleLbl="parChTrans1D2" presStyleIdx="0" presStyleCnt="4"/>
      <dgm:spPr/>
      <dgm:t>
        <a:bodyPr/>
        <a:lstStyle/>
        <a:p>
          <a:endParaRPr lang="en-US"/>
        </a:p>
      </dgm:t>
    </dgm:pt>
    <dgm:pt modelId="{04DF76B8-AA9A-4000-9A00-147C8C9ADED2}" type="pres">
      <dgm:prSet presAssocID="{D276A294-0EF7-4FA8-8DA2-2EB0385BB389}" presName="hierRoot2" presStyleCnt="0">
        <dgm:presLayoutVars>
          <dgm:hierBranch val="init"/>
        </dgm:presLayoutVars>
      </dgm:prSet>
      <dgm:spPr/>
    </dgm:pt>
    <dgm:pt modelId="{F37B420F-4E9E-4D43-B918-56BFAF7D7C6E}" type="pres">
      <dgm:prSet presAssocID="{D276A294-0EF7-4FA8-8DA2-2EB0385BB389}" presName="rootComposite" presStyleCnt="0"/>
      <dgm:spPr/>
    </dgm:pt>
    <dgm:pt modelId="{FFE14A79-E2DC-4681-BEB0-332E4A9EF2F1}" type="pres">
      <dgm:prSet presAssocID="{D276A294-0EF7-4FA8-8DA2-2EB0385BB38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D8FB9A-A1C8-483A-9AEA-503211CAB853}" type="pres">
      <dgm:prSet presAssocID="{D276A294-0EF7-4FA8-8DA2-2EB0385BB389}" presName="rootConnector" presStyleLbl="node2" presStyleIdx="0" presStyleCnt="4"/>
      <dgm:spPr/>
      <dgm:t>
        <a:bodyPr/>
        <a:lstStyle/>
        <a:p>
          <a:endParaRPr lang="en-US"/>
        </a:p>
      </dgm:t>
    </dgm:pt>
    <dgm:pt modelId="{1F284D3E-5277-4875-9CD6-961F2E21B0B7}" type="pres">
      <dgm:prSet presAssocID="{D276A294-0EF7-4FA8-8DA2-2EB0385BB389}" presName="hierChild4" presStyleCnt="0"/>
      <dgm:spPr/>
    </dgm:pt>
    <dgm:pt modelId="{66AB95EC-EEED-45A2-BF99-3C7B761DB664}" type="pres">
      <dgm:prSet presAssocID="{D276A294-0EF7-4FA8-8DA2-2EB0385BB389}" presName="hierChild5" presStyleCnt="0"/>
      <dgm:spPr/>
    </dgm:pt>
    <dgm:pt modelId="{2B9A58FB-6A17-4531-A0CE-D353C8C67318}" type="pres">
      <dgm:prSet presAssocID="{9D0703AC-5CBF-4A01-8E68-B83D3DA656ED}" presName="Name37" presStyleLbl="parChTrans1D2" presStyleIdx="1" presStyleCnt="4"/>
      <dgm:spPr/>
      <dgm:t>
        <a:bodyPr/>
        <a:lstStyle/>
        <a:p>
          <a:endParaRPr lang="en-US"/>
        </a:p>
      </dgm:t>
    </dgm:pt>
    <dgm:pt modelId="{B4E4E4B6-166A-4ADE-A96F-86A84FA8ED30}" type="pres">
      <dgm:prSet presAssocID="{B09AEA08-EF45-4F0D-B169-51C8FFCC52F8}" presName="hierRoot2" presStyleCnt="0">
        <dgm:presLayoutVars>
          <dgm:hierBranch val="init"/>
        </dgm:presLayoutVars>
      </dgm:prSet>
      <dgm:spPr/>
    </dgm:pt>
    <dgm:pt modelId="{0D009DAA-0A57-4DCC-921A-14DF9021FEEA}" type="pres">
      <dgm:prSet presAssocID="{B09AEA08-EF45-4F0D-B169-51C8FFCC52F8}" presName="rootComposite" presStyleCnt="0"/>
      <dgm:spPr/>
    </dgm:pt>
    <dgm:pt modelId="{62A029D7-FF3A-4BA2-8F37-0B0E89A5B1CB}" type="pres">
      <dgm:prSet presAssocID="{B09AEA08-EF45-4F0D-B169-51C8FFCC52F8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4D6E4F-211E-4AEC-881E-F686E94C3A9D}" type="pres">
      <dgm:prSet presAssocID="{B09AEA08-EF45-4F0D-B169-51C8FFCC52F8}" presName="rootConnector" presStyleLbl="node2" presStyleIdx="1" presStyleCnt="4"/>
      <dgm:spPr/>
      <dgm:t>
        <a:bodyPr/>
        <a:lstStyle/>
        <a:p>
          <a:endParaRPr lang="en-US"/>
        </a:p>
      </dgm:t>
    </dgm:pt>
    <dgm:pt modelId="{68F3B4C4-F491-43F9-96EE-E10A7A6D75E8}" type="pres">
      <dgm:prSet presAssocID="{B09AEA08-EF45-4F0D-B169-51C8FFCC52F8}" presName="hierChild4" presStyleCnt="0"/>
      <dgm:spPr/>
    </dgm:pt>
    <dgm:pt modelId="{9393F049-DF1C-4BB7-8933-B8B708C571C4}" type="pres">
      <dgm:prSet presAssocID="{B09AEA08-EF45-4F0D-B169-51C8FFCC52F8}" presName="hierChild5" presStyleCnt="0"/>
      <dgm:spPr/>
    </dgm:pt>
    <dgm:pt modelId="{4F16386B-CABD-41D8-ACA4-8BBD9080CFA1}" type="pres">
      <dgm:prSet presAssocID="{672C238C-59BE-4911-B8AD-DA2EE719CC74}" presName="Name37" presStyleLbl="parChTrans1D2" presStyleIdx="2" presStyleCnt="4"/>
      <dgm:spPr/>
      <dgm:t>
        <a:bodyPr/>
        <a:lstStyle/>
        <a:p>
          <a:endParaRPr lang="en-US"/>
        </a:p>
      </dgm:t>
    </dgm:pt>
    <dgm:pt modelId="{AF3EB923-B35C-4528-BC4F-01F450A89670}" type="pres">
      <dgm:prSet presAssocID="{75F3EEEE-7BBD-4E15-ADD0-78717D61659C}" presName="hierRoot2" presStyleCnt="0">
        <dgm:presLayoutVars>
          <dgm:hierBranch val="init"/>
        </dgm:presLayoutVars>
      </dgm:prSet>
      <dgm:spPr/>
    </dgm:pt>
    <dgm:pt modelId="{EABEAABF-CEA6-4892-AAFA-4140B6F37EF0}" type="pres">
      <dgm:prSet presAssocID="{75F3EEEE-7BBD-4E15-ADD0-78717D61659C}" presName="rootComposite" presStyleCnt="0"/>
      <dgm:spPr/>
    </dgm:pt>
    <dgm:pt modelId="{A3308669-47A8-43D1-B088-02E695055723}" type="pres">
      <dgm:prSet presAssocID="{75F3EEEE-7BBD-4E15-ADD0-78717D61659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CCE29D-037E-4B25-BECB-18DAE4694BE4}" type="pres">
      <dgm:prSet presAssocID="{75F3EEEE-7BBD-4E15-ADD0-78717D61659C}" presName="rootConnector" presStyleLbl="node2" presStyleIdx="2" presStyleCnt="4"/>
      <dgm:spPr/>
      <dgm:t>
        <a:bodyPr/>
        <a:lstStyle/>
        <a:p>
          <a:endParaRPr lang="en-US"/>
        </a:p>
      </dgm:t>
    </dgm:pt>
    <dgm:pt modelId="{D95F014A-6D36-4B3E-A979-752B9E1E4CA1}" type="pres">
      <dgm:prSet presAssocID="{75F3EEEE-7BBD-4E15-ADD0-78717D61659C}" presName="hierChild4" presStyleCnt="0"/>
      <dgm:spPr/>
    </dgm:pt>
    <dgm:pt modelId="{EC38CD8D-0A88-4172-9FC4-DC1CCE505A1C}" type="pres">
      <dgm:prSet presAssocID="{75F3EEEE-7BBD-4E15-ADD0-78717D61659C}" presName="hierChild5" presStyleCnt="0"/>
      <dgm:spPr/>
    </dgm:pt>
    <dgm:pt modelId="{06A6B885-D494-4D22-B712-6ED7FB3ED6FA}" type="pres">
      <dgm:prSet presAssocID="{E9BBD73F-E8A6-4A10-A2B2-31BE662D7680}" presName="Name37" presStyleLbl="parChTrans1D2" presStyleIdx="3" presStyleCnt="4"/>
      <dgm:spPr/>
      <dgm:t>
        <a:bodyPr/>
        <a:lstStyle/>
        <a:p>
          <a:endParaRPr lang="en-US"/>
        </a:p>
      </dgm:t>
    </dgm:pt>
    <dgm:pt modelId="{82A9F500-98E6-4D75-A3DB-AD24703F5F9A}" type="pres">
      <dgm:prSet presAssocID="{30680F67-281B-4D55-B38F-3EE08E114BDA}" presName="hierRoot2" presStyleCnt="0">
        <dgm:presLayoutVars>
          <dgm:hierBranch val="init"/>
        </dgm:presLayoutVars>
      </dgm:prSet>
      <dgm:spPr/>
    </dgm:pt>
    <dgm:pt modelId="{FDC9B7DF-B118-44CE-A799-B3406122ACC9}" type="pres">
      <dgm:prSet presAssocID="{30680F67-281B-4D55-B38F-3EE08E114BDA}" presName="rootComposite" presStyleCnt="0"/>
      <dgm:spPr/>
    </dgm:pt>
    <dgm:pt modelId="{F736693F-21FD-483D-8EC5-6D022DAA3151}" type="pres">
      <dgm:prSet presAssocID="{30680F67-281B-4D55-B38F-3EE08E114BDA}" presName="rootText" presStyleLbl="node2" presStyleIdx="3" presStyleCnt="4" custLinFactNeighborX="-14047" custLinFactNeighborY="-82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C68097-53D4-4C9D-9715-4070443BD499}" type="pres">
      <dgm:prSet presAssocID="{30680F67-281B-4D55-B38F-3EE08E114BDA}" presName="rootConnector" presStyleLbl="node2" presStyleIdx="3" presStyleCnt="4"/>
      <dgm:spPr/>
      <dgm:t>
        <a:bodyPr/>
        <a:lstStyle/>
        <a:p>
          <a:endParaRPr lang="en-US"/>
        </a:p>
      </dgm:t>
    </dgm:pt>
    <dgm:pt modelId="{5F2BF24E-24A8-4336-895D-0083B0833509}" type="pres">
      <dgm:prSet presAssocID="{30680F67-281B-4D55-B38F-3EE08E114BDA}" presName="hierChild4" presStyleCnt="0"/>
      <dgm:spPr/>
    </dgm:pt>
    <dgm:pt modelId="{93F750F7-FFA7-4260-AF77-537F1D2D89B6}" type="pres">
      <dgm:prSet presAssocID="{30680F67-281B-4D55-B38F-3EE08E114BDA}" presName="hierChild5" presStyleCnt="0"/>
      <dgm:spPr/>
    </dgm:pt>
    <dgm:pt modelId="{A5352144-1F3D-4715-9EF2-B628232AAEE3}" type="pres">
      <dgm:prSet presAssocID="{9273D608-B95C-4545-BFD3-D72810C14D6B}" presName="hierChild3" presStyleCnt="0"/>
      <dgm:spPr/>
    </dgm:pt>
  </dgm:ptLst>
  <dgm:cxnLst>
    <dgm:cxn modelId="{5BAD7C7D-3518-4ED8-B584-5B008E7A5BFE}" type="presOf" srcId="{B09AEA08-EF45-4F0D-B169-51C8FFCC52F8}" destId="{62A029D7-FF3A-4BA2-8F37-0B0E89A5B1CB}" srcOrd="0" destOrd="0" presId="urn:microsoft.com/office/officeart/2005/8/layout/orgChart1"/>
    <dgm:cxn modelId="{65AF5B70-8649-45D4-B510-7D6E782C6D78}" srcId="{9273D608-B95C-4545-BFD3-D72810C14D6B}" destId="{30680F67-281B-4D55-B38F-3EE08E114BDA}" srcOrd="3" destOrd="0" parTransId="{E9BBD73F-E8A6-4A10-A2B2-31BE662D7680}" sibTransId="{9BEE811F-981B-4451-A98F-7AA5921E1240}"/>
    <dgm:cxn modelId="{55B088C7-A137-4D7A-8A2E-2A99C02D1D47}" type="presOf" srcId="{B09AEA08-EF45-4F0D-B169-51C8FFCC52F8}" destId="{774D6E4F-211E-4AEC-881E-F686E94C3A9D}" srcOrd="1" destOrd="0" presId="urn:microsoft.com/office/officeart/2005/8/layout/orgChart1"/>
    <dgm:cxn modelId="{2DC99249-0F07-4077-9EC4-7D34E7E26F13}" type="presOf" srcId="{E9BBD73F-E8A6-4A10-A2B2-31BE662D7680}" destId="{06A6B885-D494-4D22-B712-6ED7FB3ED6FA}" srcOrd="0" destOrd="0" presId="urn:microsoft.com/office/officeart/2005/8/layout/orgChart1"/>
    <dgm:cxn modelId="{7910E9AD-F1AF-4F2E-86B0-9CB519C1CDB1}" type="presOf" srcId="{75F3EEEE-7BBD-4E15-ADD0-78717D61659C}" destId="{2CCCE29D-037E-4B25-BECB-18DAE4694BE4}" srcOrd="1" destOrd="0" presId="urn:microsoft.com/office/officeart/2005/8/layout/orgChart1"/>
    <dgm:cxn modelId="{5D01E13A-B49E-4984-91DB-968443B67099}" type="presOf" srcId="{D276A294-0EF7-4FA8-8DA2-2EB0385BB389}" destId="{22D8FB9A-A1C8-483A-9AEA-503211CAB853}" srcOrd="1" destOrd="0" presId="urn:microsoft.com/office/officeart/2005/8/layout/orgChart1"/>
    <dgm:cxn modelId="{A5A66B27-CD32-44D5-9EA2-458E051B59E9}" type="presOf" srcId="{4A384D6A-3754-4A76-8626-242C425EB482}" destId="{99EA37F0-1044-4CAD-A20C-A2A1E4754EC4}" srcOrd="0" destOrd="0" presId="urn:microsoft.com/office/officeart/2005/8/layout/orgChart1"/>
    <dgm:cxn modelId="{04542C1C-3C12-483E-B360-023C5717FC9F}" type="presOf" srcId="{9273D608-B95C-4545-BFD3-D72810C14D6B}" destId="{8ED01AC5-B0BF-4E3A-84B1-61524AD2F369}" srcOrd="1" destOrd="0" presId="urn:microsoft.com/office/officeart/2005/8/layout/orgChart1"/>
    <dgm:cxn modelId="{2D48EBA5-5C9B-48EC-9321-AAA0CDB2812E}" srcId="{9273D608-B95C-4545-BFD3-D72810C14D6B}" destId="{D276A294-0EF7-4FA8-8DA2-2EB0385BB389}" srcOrd="0" destOrd="0" parTransId="{073F8C7D-34C5-46E6-A859-4E931742A1B8}" sibTransId="{1C6CE6AE-F3FA-461B-9299-9B750A0D5FC5}"/>
    <dgm:cxn modelId="{9C93A4D1-F621-4587-BD28-91C3B4E9169E}" type="presOf" srcId="{073F8C7D-34C5-46E6-A859-4E931742A1B8}" destId="{7FBF5917-7E60-4E31-99F5-93C8D43BCF9F}" srcOrd="0" destOrd="0" presId="urn:microsoft.com/office/officeart/2005/8/layout/orgChart1"/>
    <dgm:cxn modelId="{2A8BF118-2060-4754-95E9-81E8FA7CF259}" srcId="{9273D608-B95C-4545-BFD3-D72810C14D6B}" destId="{75F3EEEE-7BBD-4E15-ADD0-78717D61659C}" srcOrd="2" destOrd="0" parTransId="{672C238C-59BE-4911-B8AD-DA2EE719CC74}" sibTransId="{96F60948-9347-491D-BD33-829A5D3E1A4A}"/>
    <dgm:cxn modelId="{CE0F3089-AC70-4786-B11A-AA5EAED4A0A1}" type="presOf" srcId="{30680F67-281B-4D55-B38F-3EE08E114BDA}" destId="{A9C68097-53D4-4C9D-9715-4070443BD499}" srcOrd="1" destOrd="0" presId="urn:microsoft.com/office/officeart/2005/8/layout/orgChart1"/>
    <dgm:cxn modelId="{3B3C93AC-B1CE-4904-90C9-74E93D7B3522}" srcId="{4A384D6A-3754-4A76-8626-242C425EB482}" destId="{9273D608-B95C-4545-BFD3-D72810C14D6B}" srcOrd="0" destOrd="0" parTransId="{D58A1653-2465-42D5-99E4-3D3D7CCBF742}" sibTransId="{CD3B8466-BC9A-403A-872B-624B6519D312}"/>
    <dgm:cxn modelId="{710B1D7E-7106-46E5-ADBB-D9EE06308AA2}" type="presOf" srcId="{30680F67-281B-4D55-B38F-3EE08E114BDA}" destId="{F736693F-21FD-483D-8EC5-6D022DAA3151}" srcOrd="0" destOrd="0" presId="urn:microsoft.com/office/officeart/2005/8/layout/orgChart1"/>
    <dgm:cxn modelId="{764A92D7-FDFB-422A-AF1E-B1163FCF3E42}" type="presOf" srcId="{75F3EEEE-7BBD-4E15-ADD0-78717D61659C}" destId="{A3308669-47A8-43D1-B088-02E695055723}" srcOrd="0" destOrd="0" presId="urn:microsoft.com/office/officeart/2005/8/layout/orgChart1"/>
    <dgm:cxn modelId="{F07A180D-2305-4726-803B-A8AFC6B3D5C4}" type="presOf" srcId="{9273D608-B95C-4545-BFD3-D72810C14D6B}" destId="{DFD08831-EF51-4D92-87AF-5EBEC3DDDFE4}" srcOrd="0" destOrd="0" presId="urn:microsoft.com/office/officeart/2005/8/layout/orgChart1"/>
    <dgm:cxn modelId="{2328C87D-5A8B-49BD-A1C5-089345C91BA3}" type="presOf" srcId="{672C238C-59BE-4911-B8AD-DA2EE719CC74}" destId="{4F16386B-CABD-41D8-ACA4-8BBD9080CFA1}" srcOrd="0" destOrd="0" presId="urn:microsoft.com/office/officeart/2005/8/layout/orgChart1"/>
    <dgm:cxn modelId="{B0E1AF67-2EBC-4C38-BAEE-672EFD656B77}" srcId="{9273D608-B95C-4545-BFD3-D72810C14D6B}" destId="{B09AEA08-EF45-4F0D-B169-51C8FFCC52F8}" srcOrd="1" destOrd="0" parTransId="{9D0703AC-5CBF-4A01-8E68-B83D3DA656ED}" sibTransId="{9BD17083-442E-4A6D-997C-0BB383946DC3}"/>
    <dgm:cxn modelId="{41C9211B-4CED-4AC9-B2A5-653229163C91}" type="presOf" srcId="{D276A294-0EF7-4FA8-8DA2-2EB0385BB389}" destId="{FFE14A79-E2DC-4681-BEB0-332E4A9EF2F1}" srcOrd="0" destOrd="0" presId="urn:microsoft.com/office/officeart/2005/8/layout/orgChart1"/>
    <dgm:cxn modelId="{081C1AD4-20FA-4ABB-BDF6-ABC9F2EF702B}" type="presOf" srcId="{9D0703AC-5CBF-4A01-8E68-B83D3DA656ED}" destId="{2B9A58FB-6A17-4531-A0CE-D353C8C67318}" srcOrd="0" destOrd="0" presId="urn:microsoft.com/office/officeart/2005/8/layout/orgChart1"/>
    <dgm:cxn modelId="{8DDB92AE-0253-464A-BEDA-FEBFF05C0DF2}" type="presParOf" srcId="{99EA37F0-1044-4CAD-A20C-A2A1E4754EC4}" destId="{5F7741D7-CF77-4FF7-BE94-28BDD744939A}" srcOrd="0" destOrd="0" presId="urn:microsoft.com/office/officeart/2005/8/layout/orgChart1"/>
    <dgm:cxn modelId="{AD0D562D-8D34-4FAB-86DB-FF930657A226}" type="presParOf" srcId="{5F7741D7-CF77-4FF7-BE94-28BDD744939A}" destId="{458A73C6-0108-4F29-B06C-12B8CAF3C249}" srcOrd="0" destOrd="0" presId="urn:microsoft.com/office/officeart/2005/8/layout/orgChart1"/>
    <dgm:cxn modelId="{CF4356F2-F4E3-4208-AFF6-5C8039F47E60}" type="presParOf" srcId="{458A73C6-0108-4F29-B06C-12B8CAF3C249}" destId="{DFD08831-EF51-4D92-87AF-5EBEC3DDDFE4}" srcOrd="0" destOrd="0" presId="urn:microsoft.com/office/officeart/2005/8/layout/orgChart1"/>
    <dgm:cxn modelId="{35074A3E-A951-4A11-A803-2B1E24119A25}" type="presParOf" srcId="{458A73C6-0108-4F29-B06C-12B8CAF3C249}" destId="{8ED01AC5-B0BF-4E3A-84B1-61524AD2F369}" srcOrd="1" destOrd="0" presId="urn:microsoft.com/office/officeart/2005/8/layout/orgChart1"/>
    <dgm:cxn modelId="{8E166921-3A13-438B-8CC1-44A532C65E7E}" type="presParOf" srcId="{5F7741D7-CF77-4FF7-BE94-28BDD744939A}" destId="{E495B339-DE4E-4637-A123-3CE934EC82D1}" srcOrd="1" destOrd="0" presId="urn:microsoft.com/office/officeart/2005/8/layout/orgChart1"/>
    <dgm:cxn modelId="{E5CD3886-5C75-4D5C-B73B-CA07A49B1CE8}" type="presParOf" srcId="{E495B339-DE4E-4637-A123-3CE934EC82D1}" destId="{7FBF5917-7E60-4E31-99F5-93C8D43BCF9F}" srcOrd="0" destOrd="0" presId="urn:microsoft.com/office/officeart/2005/8/layout/orgChart1"/>
    <dgm:cxn modelId="{F2B3AF59-0F39-4750-9F9E-CC0DA5875653}" type="presParOf" srcId="{E495B339-DE4E-4637-A123-3CE934EC82D1}" destId="{04DF76B8-AA9A-4000-9A00-147C8C9ADED2}" srcOrd="1" destOrd="0" presId="urn:microsoft.com/office/officeart/2005/8/layout/orgChart1"/>
    <dgm:cxn modelId="{34035043-1758-4277-B1E7-4482A95C7005}" type="presParOf" srcId="{04DF76B8-AA9A-4000-9A00-147C8C9ADED2}" destId="{F37B420F-4E9E-4D43-B918-56BFAF7D7C6E}" srcOrd="0" destOrd="0" presId="urn:microsoft.com/office/officeart/2005/8/layout/orgChart1"/>
    <dgm:cxn modelId="{C72240F1-CA11-4EBE-9EB5-944CB824C89C}" type="presParOf" srcId="{F37B420F-4E9E-4D43-B918-56BFAF7D7C6E}" destId="{FFE14A79-E2DC-4681-BEB0-332E4A9EF2F1}" srcOrd="0" destOrd="0" presId="urn:microsoft.com/office/officeart/2005/8/layout/orgChart1"/>
    <dgm:cxn modelId="{31F75C6A-E086-43AE-A104-B3B0D7BCBA22}" type="presParOf" srcId="{F37B420F-4E9E-4D43-B918-56BFAF7D7C6E}" destId="{22D8FB9A-A1C8-483A-9AEA-503211CAB853}" srcOrd="1" destOrd="0" presId="urn:microsoft.com/office/officeart/2005/8/layout/orgChart1"/>
    <dgm:cxn modelId="{2ADB4DFF-4C00-4C9B-8325-9A9729FF8101}" type="presParOf" srcId="{04DF76B8-AA9A-4000-9A00-147C8C9ADED2}" destId="{1F284D3E-5277-4875-9CD6-961F2E21B0B7}" srcOrd="1" destOrd="0" presId="urn:microsoft.com/office/officeart/2005/8/layout/orgChart1"/>
    <dgm:cxn modelId="{2D97063D-5FD4-4573-87EE-2A65041F6A52}" type="presParOf" srcId="{04DF76B8-AA9A-4000-9A00-147C8C9ADED2}" destId="{66AB95EC-EEED-45A2-BF99-3C7B761DB664}" srcOrd="2" destOrd="0" presId="urn:microsoft.com/office/officeart/2005/8/layout/orgChart1"/>
    <dgm:cxn modelId="{775BFED0-A35A-4ACF-A8C7-C0A43A9BBB89}" type="presParOf" srcId="{E495B339-DE4E-4637-A123-3CE934EC82D1}" destId="{2B9A58FB-6A17-4531-A0CE-D353C8C67318}" srcOrd="2" destOrd="0" presId="urn:microsoft.com/office/officeart/2005/8/layout/orgChart1"/>
    <dgm:cxn modelId="{E32B6702-EB02-4DA7-92A3-B223F6EBD1E0}" type="presParOf" srcId="{E495B339-DE4E-4637-A123-3CE934EC82D1}" destId="{B4E4E4B6-166A-4ADE-A96F-86A84FA8ED30}" srcOrd="3" destOrd="0" presId="urn:microsoft.com/office/officeart/2005/8/layout/orgChart1"/>
    <dgm:cxn modelId="{522A0D75-F1D7-4AC9-A65B-387322FC7648}" type="presParOf" srcId="{B4E4E4B6-166A-4ADE-A96F-86A84FA8ED30}" destId="{0D009DAA-0A57-4DCC-921A-14DF9021FEEA}" srcOrd="0" destOrd="0" presId="urn:microsoft.com/office/officeart/2005/8/layout/orgChart1"/>
    <dgm:cxn modelId="{ACF46B34-E716-4A0A-A750-DC944300E849}" type="presParOf" srcId="{0D009DAA-0A57-4DCC-921A-14DF9021FEEA}" destId="{62A029D7-FF3A-4BA2-8F37-0B0E89A5B1CB}" srcOrd="0" destOrd="0" presId="urn:microsoft.com/office/officeart/2005/8/layout/orgChart1"/>
    <dgm:cxn modelId="{E562D4FB-E131-4777-B21B-0B1023A59248}" type="presParOf" srcId="{0D009DAA-0A57-4DCC-921A-14DF9021FEEA}" destId="{774D6E4F-211E-4AEC-881E-F686E94C3A9D}" srcOrd="1" destOrd="0" presId="urn:microsoft.com/office/officeart/2005/8/layout/orgChart1"/>
    <dgm:cxn modelId="{ECACADB9-3C16-4FEA-B597-1288C0A67154}" type="presParOf" srcId="{B4E4E4B6-166A-4ADE-A96F-86A84FA8ED30}" destId="{68F3B4C4-F491-43F9-96EE-E10A7A6D75E8}" srcOrd="1" destOrd="0" presId="urn:microsoft.com/office/officeart/2005/8/layout/orgChart1"/>
    <dgm:cxn modelId="{AF864E10-526C-4A4B-B909-FC139AFC416B}" type="presParOf" srcId="{B4E4E4B6-166A-4ADE-A96F-86A84FA8ED30}" destId="{9393F049-DF1C-4BB7-8933-B8B708C571C4}" srcOrd="2" destOrd="0" presId="urn:microsoft.com/office/officeart/2005/8/layout/orgChart1"/>
    <dgm:cxn modelId="{C96DF08F-8B76-4F83-BCFA-98E60A210294}" type="presParOf" srcId="{E495B339-DE4E-4637-A123-3CE934EC82D1}" destId="{4F16386B-CABD-41D8-ACA4-8BBD9080CFA1}" srcOrd="4" destOrd="0" presId="urn:microsoft.com/office/officeart/2005/8/layout/orgChart1"/>
    <dgm:cxn modelId="{0FA960D4-F460-42E4-B912-83D0578BAC2F}" type="presParOf" srcId="{E495B339-DE4E-4637-A123-3CE934EC82D1}" destId="{AF3EB923-B35C-4528-BC4F-01F450A89670}" srcOrd="5" destOrd="0" presId="urn:microsoft.com/office/officeart/2005/8/layout/orgChart1"/>
    <dgm:cxn modelId="{39990004-B072-4FF6-BED9-518462B63EE2}" type="presParOf" srcId="{AF3EB923-B35C-4528-BC4F-01F450A89670}" destId="{EABEAABF-CEA6-4892-AAFA-4140B6F37EF0}" srcOrd="0" destOrd="0" presId="urn:microsoft.com/office/officeart/2005/8/layout/orgChart1"/>
    <dgm:cxn modelId="{3AD4CB3E-68A3-4720-90F7-C1EABCD1B4F4}" type="presParOf" srcId="{EABEAABF-CEA6-4892-AAFA-4140B6F37EF0}" destId="{A3308669-47A8-43D1-B088-02E695055723}" srcOrd="0" destOrd="0" presId="urn:microsoft.com/office/officeart/2005/8/layout/orgChart1"/>
    <dgm:cxn modelId="{B65DECA5-378A-4DD6-9CB1-251811A87E49}" type="presParOf" srcId="{EABEAABF-CEA6-4892-AAFA-4140B6F37EF0}" destId="{2CCCE29D-037E-4B25-BECB-18DAE4694BE4}" srcOrd="1" destOrd="0" presId="urn:microsoft.com/office/officeart/2005/8/layout/orgChart1"/>
    <dgm:cxn modelId="{F5E7B9FA-92B9-4D9D-8452-E3A284B3FB68}" type="presParOf" srcId="{AF3EB923-B35C-4528-BC4F-01F450A89670}" destId="{D95F014A-6D36-4B3E-A979-752B9E1E4CA1}" srcOrd="1" destOrd="0" presId="urn:microsoft.com/office/officeart/2005/8/layout/orgChart1"/>
    <dgm:cxn modelId="{14358422-B4D5-4D54-8A0C-7FCD374CE8B1}" type="presParOf" srcId="{AF3EB923-B35C-4528-BC4F-01F450A89670}" destId="{EC38CD8D-0A88-4172-9FC4-DC1CCE505A1C}" srcOrd="2" destOrd="0" presId="urn:microsoft.com/office/officeart/2005/8/layout/orgChart1"/>
    <dgm:cxn modelId="{74AA3D1A-ABC7-4AED-997F-42E627BBE2A5}" type="presParOf" srcId="{E495B339-DE4E-4637-A123-3CE934EC82D1}" destId="{06A6B885-D494-4D22-B712-6ED7FB3ED6FA}" srcOrd="6" destOrd="0" presId="urn:microsoft.com/office/officeart/2005/8/layout/orgChart1"/>
    <dgm:cxn modelId="{F2F5CED3-CC93-410B-982D-FC9881453790}" type="presParOf" srcId="{E495B339-DE4E-4637-A123-3CE934EC82D1}" destId="{82A9F500-98E6-4D75-A3DB-AD24703F5F9A}" srcOrd="7" destOrd="0" presId="urn:microsoft.com/office/officeart/2005/8/layout/orgChart1"/>
    <dgm:cxn modelId="{B248E04C-8A9B-4F8F-A5C0-F93CC2586A6E}" type="presParOf" srcId="{82A9F500-98E6-4D75-A3DB-AD24703F5F9A}" destId="{FDC9B7DF-B118-44CE-A799-B3406122ACC9}" srcOrd="0" destOrd="0" presId="urn:microsoft.com/office/officeart/2005/8/layout/orgChart1"/>
    <dgm:cxn modelId="{230FE3D8-0988-415C-BE2B-05A55FA82125}" type="presParOf" srcId="{FDC9B7DF-B118-44CE-A799-B3406122ACC9}" destId="{F736693F-21FD-483D-8EC5-6D022DAA3151}" srcOrd="0" destOrd="0" presId="urn:microsoft.com/office/officeart/2005/8/layout/orgChart1"/>
    <dgm:cxn modelId="{4CDEEA72-2511-4BE9-8C0E-8CBEBD628D50}" type="presParOf" srcId="{FDC9B7DF-B118-44CE-A799-B3406122ACC9}" destId="{A9C68097-53D4-4C9D-9715-4070443BD499}" srcOrd="1" destOrd="0" presId="urn:microsoft.com/office/officeart/2005/8/layout/orgChart1"/>
    <dgm:cxn modelId="{1E3DE506-5C94-454D-ABB2-9F61D517C4CF}" type="presParOf" srcId="{82A9F500-98E6-4D75-A3DB-AD24703F5F9A}" destId="{5F2BF24E-24A8-4336-895D-0083B0833509}" srcOrd="1" destOrd="0" presId="urn:microsoft.com/office/officeart/2005/8/layout/orgChart1"/>
    <dgm:cxn modelId="{0E9AA3CA-ACCC-4829-BF83-82906AB27862}" type="presParOf" srcId="{82A9F500-98E6-4D75-A3DB-AD24703F5F9A}" destId="{93F750F7-FFA7-4260-AF77-537F1D2D89B6}" srcOrd="2" destOrd="0" presId="urn:microsoft.com/office/officeart/2005/8/layout/orgChart1"/>
    <dgm:cxn modelId="{AD9665FA-10DB-450F-846A-7BBB67F589BC}" type="presParOf" srcId="{5F7741D7-CF77-4FF7-BE94-28BDD744939A}" destId="{A5352144-1F3D-4715-9EF2-B628232AAEE3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86A428-873C-4D24-AAA9-CA0763A6C8E4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D2966DB3-0512-461A-9DC4-079BB66CA088}">
      <dgm:prSet phldrT="[Text]" custT="1"/>
      <dgm:spPr/>
      <dgm:t>
        <a:bodyPr/>
        <a:lstStyle/>
        <a:p>
          <a:r>
            <a:rPr lang="ur-PK" sz="1800" dirty="0" smtClean="0"/>
            <a:t>نقل مکانی کی وجوہات</a:t>
          </a:r>
          <a:endParaRPr lang="en-US" sz="1800" dirty="0"/>
        </a:p>
      </dgm:t>
    </dgm:pt>
    <dgm:pt modelId="{2625F009-1112-4067-8982-9C8BE80973D0}" type="parTrans" cxnId="{5CA516E1-F027-4BE4-9EBC-79B148837C3F}">
      <dgm:prSet/>
      <dgm:spPr/>
      <dgm:t>
        <a:bodyPr/>
        <a:lstStyle/>
        <a:p>
          <a:endParaRPr lang="en-US" sz="1400"/>
        </a:p>
      </dgm:t>
    </dgm:pt>
    <dgm:pt modelId="{16CB583B-B445-41E3-8A1B-F27EE98A9D96}" type="sibTrans" cxnId="{5CA516E1-F027-4BE4-9EBC-79B148837C3F}">
      <dgm:prSet/>
      <dgm:spPr/>
      <dgm:t>
        <a:bodyPr/>
        <a:lstStyle/>
        <a:p>
          <a:endParaRPr lang="en-US" sz="1400"/>
        </a:p>
      </dgm:t>
    </dgm:pt>
    <dgm:pt modelId="{62FFEBFE-2F2C-4EA0-8A85-961DB33B9536}">
      <dgm:prSet phldrT="[Text]" custT="1"/>
      <dgm:spPr/>
      <dgm:t>
        <a:bodyPr/>
        <a:lstStyle/>
        <a:p>
          <a:r>
            <a:rPr lang="ur-PK" sz="1800" dirty="0" smtClean="0"/>
            <a:t>تعلیم</a:t>
          </a:r>
          <a:endParaRPr lang="en-US" sz="1800" dirty="0"/>
        </a:p>
      </dgm:t>
    </dgm:pt>
    <dgm:pt modelId="{7B80FF70-DF2F-4CA6-A416-FA1746FF4572}" type="parTrans" cxnId="{36B6837C-915D-407E-8D07-CD6520A3071F}">
      <dgm:prSet/>
      <dgm:spPr/>
      <dgm:t>
        <a:bodyPr/>
        <a:lstStyle/>
        <a:p>
          <a:endParaRPr lang="en-US" sz="1400"/>
        </a:p>
      </dgm:t>
    </dgm:pt>
    <dgm:pt modelId="{4C30C326-B065-42BF-A3CE-C90C32804D28}" type="sibTrans" cxnId="{36B6837C-915D-407E-8D07-CD6520A3071F}">
      <dgm:prSet/>
      <dgm:spPr/>
      <dgm:t>
        <a:bodyPr/>
        <a:lstStyle/>
        <a:p>
          <a:endParaRPr lang="en-US" sz="1400"/>
        </a:p>
      </dgm:t>
    </dgm:pt>
    <dgm:pt modelId="{18140B57-6DCD-4693-A98C-3A6A0011D923}">
      <dgm:prSet phldrT="[Text]" custT="1"/>
      <dgm:spPr/>
      <dgm:t>
        <a:bodyPr/>
        <a:lstStyle/>
        <a:p>
          <a:r>
            <a:rPr lang="ur-PK" sz="2400" dirty="0" smtClean="0"/>
            <a:t>شادی</a:t>
          </a:r>
          <a:endParaRPr lang="en-US" sz="2400" dirty="0"/>
        </a:p>
      </dgm:t>
    </dgm:pt>
    <dgm:pt modelId="{73FC93F4-23D0-44AC-A222-122B5A07556B}" type="parTrans" cxnId="{604C6F64-16BB-427A-81EB-9E0CA325C27D}">
      <dgm:prSet/>
      <dgm:spPr/>
      <dgm:t>
        <a:bodyPr/>
        <a:lstStyle/>
        <a:p>
          <a:endParaRPr lang="en-US" sz="1400"/>
        </a:p>
      </dgm:t>
    </dgm:pt>
    <dgm:pt modelId="{BB32038E-79EB-4370-BEC2-DD49EC2B9F00}" type="sibTrans" cxnId="{604C6F64-16BB-427A-81EB-9E0CA325C27D}">
      <dgm:prSet/>
      <dgm:spPr/>
      <dgm:t>
        <a:bodyPr/>
        <a:lstStyle/>
        <a:p>
          <a:endParaRPr lang="en-US" sz="1400"/>
        </a:p>
      </dgm:t>
    </dgm:pt>
    <dgm:pt modelId="{2C537CC4-AF77-4020-B887-9A4CBAE8B852}">
      <dgm:prSet phldrT="[Text]" custT="1"/>
      <dgm:spPr/>
      <dgm:t>
        <a:bodyPr/>
        <a:lstStyle/>
        <a:p>
          <a:r>
            <a:rPr lang="ur-PK" sz="1800" dirty="0" smtClean="0"/>
            <a:t>گھر کے سربراہ کے ساتھ منتقلی</a:t>
          </a:r>
          <a:endParaRPr lang="en-US" sz="1800" dirty="0"/>
        </a:p>
      </dgm:t>
    </dgm:pt>
    <dgm:pt modelId="{B716F48B-B20F-4BED-98EA-548601EA7734}" type="parTrans" cxnId="{E0FFBB91-872C-470F-97C3-7C60D5C8A3F7}">
      <dgm:prSet/>
      <dgm:spPr/>
      <dgm:t>
        <a:bodyPr/>
        <a:lstStyle/>
        <a:p>
          <a:endParaRPr lang="en-US" sz="1400"/>
        </a:p>
      </dgm:t>
    </dgm:pt>
    <dgm:pt modelId="{0B06F9EB-35BF-4578-831B-98478970693C}" type="sibTrans" cxnId="{E0FFBB91-872C-470F-97C3-7C60D5C8A3F7}">
      <dgm:prSet/>
      <dgm:spPr/>
      <dgm:t>
        <a:bodyPr/>
        <a:lstStyle/>
        <a:p>
          <a:endParaRPr lang="en-US" sz="1400"/>
        </a:p>
      </dgm:t>
    </dgm:pt>
    <dgm:pt modelId="{D3BCC08B-B05A-42FC-8786-955E8C0AD98C}">
      <dgm:prSet phldrT="[Text]" custT="1"/>
      <dgm:spPr/>
      <dgm:t>
        <a:bodyPr/>
        <a:lstStyle/>
        <a:p>
          <a:r>
            <a:rPr lang="ur-PK" sz="1600" dirty="0" smtClean="0"/>
            <a:t>کاروبار</a:t>
          </a:r>
          <a:endParaRPr lang="en-US" sz="1600" dirty="0"/>
        </a:p>
      </dgm:t>
    </dgm:pt>
    <dgm:pt modelId="{7EE1514F-BBA4-4D55-9AB6-A54BD288DF07}" type="parTrans" cxnId="{36416C2B-B112-4CB9-A160-2F5EF3A70175}">
      <dgm:prSet/>
      <dgm:spPr/>
      <dgm:t>
        <a:bodyPr/>
        <a:lstStyle/>
        <a:p>
          <a:endParaRPr lang="en-US" sz="1400"/>
        </a:p>
      </dgm:t>
    </dgm:pt>
    <dgm:pt modelId="{7A07A88A-1CD5-4781-ADC9-504C865D9D58}" type="sibTrans" cxnId="{36416C2B-B112-4CB9-A160-2F5EF3A70175}">
      <dgm:prSet/>
      <dgm:spPr/>
      <dgm:t>
        <a:bodyPr/>
        <a:lstStyle/>
        <a:p>
          <a:endParaRPr lang="en-US" sz="1400"/>
        </a:p>
      </dgm:t>
    </dgm:pt>
    <dgm:pt modelId="{6141FA7E-2D1C-4414-83CF-8EA5D2F97D84}">
      <dgm:prSet phldrT="[Text]" custT="1"/>
      <dgm:spPr/>
      <dgm:t>
        <a:bodyPr/>
        <a:lstStyle/>
        <a:p>
          <a:r>
            <a:rPr lang="ur-PK" sz="1800" dirty="0" smtClean="0"/>
            <a:t>ملازمت</a:t>
          </a:r>
          <a:endParaRPr lang="en-US" sz="1800" dirty="0"/>
        </a:p>
      </dgm:t>
    </dgm:pt>
    <dgm:pt modelId="{FA1CBE85-FC08-467B-884A-7FBD5FE9634A}" type="parTrans" cxnId="{942B8783-0C42-4D68-9AE4-96F1BD97D4B6}">
      <dgm:prSet/>
      <dgm:spPr/>
      <dgm:t>
        <a:bodyPr/>
        <a:lstStyle/>
        <a:p>
          <a:endParaRPr lang="en-US" sz="1400"/>
        </a:p>
      </dgm:t>
    </dgm:pt>
    <dgm:pt modelId="{CDE4DD67-F816-4945-82EF-C4EA586F8725}" type="sibTrans" cxnId="{942B8783-0C42-4D68-9AE4-96F1BD97D4B6}">
      <dgm:prSet/>
      <dgm:spPr/>
      <dgm:t>
        <a:bodyPr/>
        <a:lstStyle/>
        <a:p>
          <a:endParaRPr lang="en-US" sz="1400"/>
        </a:p>
      </dgm:t>
    </dgm:pt>
    <dgm:pt modelId="{F49BB6B1-D023-44BD-8AE8-4DB6FE2D6A95}">
      <dgm:prSet phldrT="[Text]" custT="1"/>
      <dgm:spPr/>
      <dgm:t>
        <a:bodyPr/>
        <a:lstStyle/>
        <a:p>
          <a:r>
            <a:rPr lang="ur-PK" sz="1800" dirty="0" smtClean="0"/>
            <a:t>سیلاب/</a:t>
          </a:r>
          <a:endParaRPr lang="en-US" sz="1800" dirty="0" smtClean="0"/>
        </a:p>
        <a:p>
          <a:r>
            <a:rPr lang="ur-PK" sz="1800" dirty="0" smtClean="0"/>
            <a:t>زلزلہ</a:t>
          </a:r>
          <a:endParaRPr lang="en-US" sz="1800" dirty="0"/>
        </a:p>
      </dgm:t>
    </dgm:pt>
    <dgm:pt modelId="{B3B15028-98BD-4BE4-9660-B4011D974298}" type="parTrans" cxnId="{24C19AE6-0C8B-485F-96CA-3A2D61674C47}">
      <dgm:prSet/>
      <dgm:spPr/>
      <dgm:t>
        <a:bodyPr/>
        <a:lstStyle/>
        <a:p>
          <a:endParaRPr lang="en-US" sz="1400"/>
        </a:p>
      </dgm:t>
    </dgm:pt>
    <dgm:pt modelId="{E837E3C8-B3A1-426C-B00D-3A344FF73851}" type="sibTrans" cxnId="{24C19AE6-0C8B-485F-96CA-3A2D61674C47}">
      <dgm:prSet/>
      <dgm:spPr/>
      <dgm:t>
        <a:bodyPr/>
        <a:lstStyle/>
        <a:p>
          <a:endParaRPr lang="en-US" sz="1400"/>
        </a:p>
      </dgm:t>
    </dgm:pt>
    <dgm:pt modelId="{CA1611CA-276F-4E5E-AE56-57306D0B446E}">
      <dgm:prSet phldrT="[Text]" custT="1"/>
      <dgm:spPr/>
      <dgm:t>
        <a:bodyPr/>
        <a:lstStyle/>
        <a:p>
          <a:r>
            <a:rPr lang="ur-PK" sz="1600" dirty="0" smtClean="0"/>
            <a:t>اپنے گھر میں واپس منتقل</a:t>
          </a:r>
          <a:endParaRPr lang="en-US" sz="1600" dirty="0"/>
        </a:p>
      </dgm:t>
    </dgm:pt>
    <dgm:pt modelId="{963660B2-0BC3-47AC-8EC5-6342999A5775}" type="parTrans" cxnId="{C426A097-C7DE-4160-802C-01C37855EFB8}">
      <dgm:prSet/>
      <dgm:spPr/>
      <dgm:t>
        <a:bodyPr/>
        <a:lstStyle/>
        <a:p>
          <a:endParaRPr lang="en-US" sz="1400"/>
        </a:p>
      </dgm:t>
    </dgm:pt>
    <dgm:pt modelId="{0381CAA9-705C-4BE1-BAE5-16B3E7F4833D}" type="sibTrans" cxnId="{C426A097-C7DE-4160-802C-01C37855EFB8}">
      <dgm:prSet/>
      <dgm:spPr/>
      <dgm:t>
        <a:bodyPr/>
        <a:lstStyle/>
        <a:p>
          <a:endParaRPr lang="en-US" sz="1400"/>
        </a:p>
      </dgm:t>
    </dgm:pt>
    <dgm:pt modelId="{DFF022C6-1E01-4D06-A19B-C430814DD9A1}">
      <dgm:prSet/>
      <dgm:spPr/>
      <dgm:t>
        <a:bodyPr/>
        <a:lstStyle/>
        <a:p>
          <a:pPr rtl="1"/>
          <a:r>
            <a:rPr lang="ar-AE" b="0" i="0" dirty="0" smtClean="0"/>
            <a:t>قحط سالی</a:t>
          </a:r>
          <a:endParaRPr lang="ar-AE" b="0" i="0" dirty="0"/>
        </a:p>
      </dgm:t>
    </dgm:pt>
    <dgm:pt modelId="{68F8E911-8977-4D2B-A1AE-1C9CCE076650}" type="parTrans" cxnId="{C7735D87-6A99-4D0D-87D7-AA9B584146A5}">
      <dgm:prSet/>
      <dgm:spPr/>
      <dgm:t>
        <a:bodyPr/>
        <a:lstStyle/>
        <a:p>
          <a:endParaRPr lang="en-US"/>
        </a:p>
      </dgm:t>
    </dgm:pt>
    <dgm:pt modelId="{A13DC998-E424-4811-9BE9-F573A5A8C672}" type="sibTrans" cxnId="{C7735D87-6A99-4D0D-87D7-AA9B584146A5}">
      <dgm:prSet/>
      <dgm:spPr/>
      <dgm:t>
        <a:bodyPr/>
        <a:lstStyle/>
        <a:p>
          <a:endParaRPr lang="en-US"/>
        </a:p>
      </dgm:t>
    </dgm:pt>
    <dgm:pt modelId="{55577317-6C51-4557-A973-31AD67D9BD8E}">
      <dgm:prSet/>
      <dgm:spPr/>
      <dgm:t>
        <a:bodyPr/>
        <a:lstStyle/>
        <a:p>
          <a:r>
            <a:rPr lang="ar-AE" b="0" i="0" dirty="0" smtClean="0"/>
            <a:t>دیگر</a:t>
          </a:r>
          <a:endParaRPr lang="en-US" b="0" i="0" dirty="0"/>
        </a:p>
      </dgm:t>
    </dgm:pt>
    <dgm:pt modelId="{180B2495-00FA-497F-BF37-133E49E733CA}" type="parTrans" cxnId="{5B784797-6EA9-4926-A378-A0CD0E8F8C7C}">
      <dgm:prSet/>
      <dgm:spPr/>
      <dgm:t>
        <a:bodyPr/>
        <a:lstStyle/>
        <a:p>
          <a:endParaRPr lang="en-US"/>
        </a:p>
      </dgm:t>
    </dgm:pt>
    <dgm:pt modelId="{C17072BB-993B-4ED7-A2F7-4A529CD5D7DF}" type="sibTrans" cxnId="{5B784797-6EA9-4926-A378-A0CD0E8F8C7C}">
      <dgm:prSet/>
      <dgm:spPr/>
      <dgm:t>
        <a:bodyPr/>
        <a:lstStyle/>
        <a:p>
          <a:endParaRPr lang="en-US"/>
        </a:p>
      </dgm:t>
    </dgm:pt>
    <dgm:pt modelId="{27719E66-C649-4F8C-A9C6-C54F7DDFDE7C}" type="pres">
      <dgm:prSet presAssocID="{9286A428-873C-4D24-AAA9-CA0763A6C8E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733BBD-10BA-4C1D-B518-3AB75CE05F72}" type="pres">
      <dgm:prSet presAssocID="{D2966DB3-0512-461A-9DC4-079BB66CA088}" presName="centerShape" presStyleLbl="node0" presStyleIdx="0" presStyleCnt="1" custScaleX="112015" custScaleY="88118"/>
      <dgm:spPr/>
      <dgm:t>
        <a:bodyPr/>
        <a:lstStyle/>
        <a:p>
          <a:endParaRPr lang="en-US"/>
        </a:p>
      </dgm:t>
    </dgm:pt>
    <dgm:pt modelId="{EDC6DD7F-C55F-42BC-8473-AD33987E1498}" type="pres">
      <dgm:prSet presAssocID="{62FFEBFE-2F2C-4EA0-8A85-961DB33B9536}" presName="node" presStyleLbl="node1" presStyleIdx="0" presStyleCnt="9" custScaleX="117562" custScaleY="1184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5B2C0F-0C9B-4828-AF9A-FD1F61F5CB21}" type="pres">
      <dgm:prSet presAssocID="{62FFEBFE-2F2C-4EA0-8A85-961DB33B9536}" presName="dummy" presStyleCnt="0"/>
      <dgm:spPr/>
    </dgm:pt>
    <dgm:pt modelId="{E4073182-AC60-4207-800D-D6565DA8E1B1}" type="pres">
      <dgm:prSet presAssocID="{4C30C326-B065-42BF-A3CE-C90C32804D28}" presName="sibTrans" presStyleLbl="sibTrans2D1" presStyleIdx="0" presStyleCnt="9"/>
      <dgm:spPr/>
      <dgm:t>
        <a:bodyPr/>
        <a:lstStyle/>
        <a:p>
          <a:endParaRPr lang="en-US"/>
        </a:p>
      </dgm:t>
    </dgm:pt>
    <dgm:pt modelId="{7A780768-6BDB-4C09-AC3D-A4BCAAD46EA0}" type="pres">
      <dgm:prSet presAssocID="{18140B57-6DCD-4693-A98C-3A6A0011D923}" presName="node" presStyleLbl="node1" presStyleIdx="1" presStyleCnt="9" custScaleX="132848" custScaleY="118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F1A161-B8A3-458A-B99F-412F3E8A19DB}" type="pres">
      <dgm:prSet presAssocID="{18140B57-6DCD-4693-A98C-3A6A0011D923}" presName="dummy" presStyleCnt="0"/>
      <dgm:spPr/>
    </dgm:pt>
    <dgm:pt modelId="{A686520C-6B8B-401B-A1A9-57E6C3D6E46D}" type="pres">
      <dgm:prSet presAssocID="{BB32038E-79EB-4370-BEC2-DD49EC2B9F00}" presName="sibTrans" presStyleLbl="sibTrans2D1" presStyleIdx="1" presStyleCnt="9"/>
      <dgm:spPr/>
      <dgm:t>
        <a:bodyPr/>
        <a:lstStyle/>
        <a:p>
          <a:endParaRPr lang="en-US"/>
        </a:p>
      </dgm:t>
    </dgm:pt>
    <dgm:pt modelId="{3E31B8DE-3CE2-4127-970E-431AF34912C7}" type="pres">
      <dgm:prSet presAssocID="{2C537CC4-AF77-4020-B887-9A4CBAE8B852}" presName="node" presStyleLbl="node1" presStyleIdx="2" presStyleCnt="9" custScaleX="146738" custScaleY="1232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DF3A4B-0E0D-4117-831E-CF0B1EC65D7E}" type="pres">
      <dgm:prSet presAssocID="{2C537CC4-AF77-4020-B887-9A4CBAE8B852}" presName="dummy" presStyleCnt="0"/>
      <dgm:spPr/>
    </dgm:pt>
    <dgm:pt modelId="{3168C826-2FCD-483E-B5E0-476D41A5B397}" type="pres">
      <dgm:prSet presAssocID="{0B06F9EB-35BF-4578-831B-98478970693C}" presName="sibTrans" presStyleLbl="sibTrans2D1" presStyleIdx="2" presStyleCnt="9"/>
      <dgm:spPr/>
      <dgm:t>
        <a:bodyPr/>
        <a:lstStyle/>
        <a:p>
          <a:endParaRPr lang="en-US"/>
        </a:p>
      </dgm:t>
    </dgm:pt>
    <dgm:pt modelId="{EA65A234-438E-41D5-B5C6-D9C3948DAC66}" type="pres">
      <dgm:prSet presAssocID="{D3BCC08B-B05A-42FC-8786-955E8C0AD98C}" presName="node" presStyleLbl="node1" presStyleIdx="3" presStyleCnt="9" custScaleX="127593" custScaleY="1436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13B12-A1EF-41F6-843E-1453D7B195F2}" type="pres">
      <dgm:prSet presAssocID="{D3BCC08B-B05A-42FC-8786-955E8C0AD98C}" presName="dummy" presStyleCnt="0"/>
      <dgm:spPr/>
    </dgm:pt>
    <dgm:pt modelId="{1EB7CFD5-9314-4E34-93DB-6CA2BE5887A5}" type="pres">
      <dgm:prSet presAssocID="{7A07A88A-1CD5-4781-ADC9-504C865D9D58}" presName="sibTrans" presStyleLbl="sibTrans2D1" presStyleIdx="3" presStyleCnt="9"/>
      <dgm:spPr/>
      <dgm:t>
        <a:bodyPr/>
        <a:lstStyle/>
        <a:p>
          <a:endParaRPr lang="en-US"/>
        </a:p>
      </dgm:t>
    </dgm:pt>
    <dgm:pt modelId="{D328E9D5-21AB-4759-A86D-89D1920F05EB}" type="pres">
      <dgm:prSet presAssocID="{6141FA7E-2D1C-4414-83CF-8EA5D2F97D84}" presName="node" presStyleLbl="node1" presStyleIdx="4" presStyleCnt="9" custScaleX="126860" custScaleY="1031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D7108-D018-4B75-BEF9-E91F34E5EC78}" type="pres">
      <dgm:prSet presAssocID="{6141FA7E-2D1C-4414-83CF-8EA5D2F97D84}" presName="dummy" presStyleCnt="0"/>
      <dgm:spPr/>
    </dgm:pt>
    <dgm:pt modelId="{DAC37B5B-5388-4027-B98A-75D9206E32FE}" type="pres">
      <dgm:prSet presAssocID="{CDE4DD67-F816-4945-82EF-C4EA586F8725}" presName="sibTrans" presStyleLbl="sibTrans2D1" presStyleIdx="4" presStyleCnt="9"/>
      <dgm:spPr/>
      <dgm:t>
        <a:bodyPr/>
        <a:lstStyle/>
        <a:p>
          <a:endParaRPr lang="en-US"/>
        </a:p>
      </dgm:t>
    </dgm:pt>
    <dgm:pt modelId="{4ED11AD6-6F15-4E17-9617-5D80EE6D008B}" type="pres">
      <dgm:prSet presAssocID="{CA1611CA-276F-4E5E-AE56-57306D0B446E}" presName="node" presStyleLbl="node1" presStyleIdx="5" presStyleCnt="9" custScaleX="130928" custScaleY="106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613395-7CB9-4CB1-AEDB-57330ED0A2F5}" type="pres">
      <dgm:prSet presAssocID="{CA1611CA-276F-4E5E-AE56-57306D0B446E}" presName="dummy" presStyleCnt="0"/>
      <dgm:spPr/>
    </dgm:pt>
    <dgm:pt modelId="{A4041369-4F3F-4FC3-AC37-0F7631581135}" type="pres">
      <dgm:prSet presAssocID="{0381CAA9-705C-4BE1-BAE5-16B3E7F4833D}" presName="sibTrans" presStyleLbl="sibTrans2D1" presStyleIdx="5" presStyleCnt="9"/>
      <dgm:spPr/>
      <dgm:t>
        <a:bodyPr/>
        <a:lstStyle/>
        <a:p>
          <a:endParaRPr lang="en-US"/>
        </a:p>
      </dgm:t>
    </dgm:pt>
    <dgm:pt modelId="{18EB4056-F2A0-4C79-993B-DCEFF870146E}" type="pres">
      <dgm:prSet presAssocID="{F49BB6B1-D023-44BD-8AE8-4DB6FE2D6A95}" presName="node" presStyleLbl="node1" presStyleIdx="6" presStyleCnt="9" custScaleX="123671" custScaleY="122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C7D42B-8985-4FCC-8DD0-66EAE7211079}" type="pres">
      <dgm:prSet presAssocID="{F49BB6B1-D023-44BD-8AE8-4DB6FE2D6A95}" presName="dummy" presStyleCnt="0"/>
      <dgm:spPr/>
    </dgm:pt>
    <dgm:pt modelId="{DE0744FD-A349-4755-9FA5-5ECFD89343D8}" type="pres">
      <dgm:prSet presAssocID="{E837E3C8-B3A1-426C-B00D-3A344FF73851}" presName="sibTrans" presStyleLbl="sibTrans2D1" presStyleIdx="6" presStyleCnt="9"/>
      <dgm:spPr/>
      <dgm:t>
        <a:bodyPr/>
        <a:lstStyle/>
        <a:p>
          <a:endParaRPr lang="en-US"/>
        </a:p>
      </dgm:t>
    </dgm:pt>
    <dgm:pt modelId="{1BF03D73-2E15-4E94-A087-DDF016BAA8A8}" type="pres">
      <dgm:prSet presAssocID="{DFF022C6-1E01-4D06-A19B-C430814DD9A1}" presName="node" presStyleLbl="node1" presStyleIdx="7" presStyleCnt="9" custRadScaleRad="97935" custRadScaleInc="223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A5F9A-F694-48BC-8466-3FE5AF98DE05}" type="pres">
      <dgm:prSet presAssocID="{DFF022C6-1E01-4D06-A19B-C430814DD9A1}" presName="dummy" presStyleCnt="0"/>
      <dgm:spPr/>
    </dgm:pt>
    <dgm:pt modelId="{BC435AF7-815F-49DA-B685-FC326906AB0B}" type="pres">
      <dgm:prSet presAssocID="{A13DC998-E424-4811-9BE9-F573A5A8C672}" presName="sibTrans" presStyleLbl="sibTrans2D1" presStyleIdx="7" presStyleCnt="9"/>
      <dgm:spPr/>
      <dgm:t>
        <a:bodyPr/>
        <a:lstStyle/>
        <a:p>
          <a:endParaRPr lang="en-US"/>
        </a:p>
      </dgm:t>
    </dgm:pt>
    <dgm:pt modelId="{BF1263EC-4436-45E9-B6BC-DE351825ED05}" type="pres">
      <dgm:prSet presAssocID="{55577317-6C51-4557-A973-31AD67D9BD8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92CBE2-E28E-4AF8-8975-36E8211E121F}" type="pres">
      <dgm:prSet presAssocID="{55577317-6C51-4557-A973-31AD67D9BD8E}" presName="dummy" presStyleCnt="0"/>
      <dgm:spPr/>
    </dgm:pt>
    <dgm:pt modelId="{71F4E052-381D-4865-99B4-ADB425269856}" type="pres">
      <dgm:prSet presAssocID="{C17072BB-993B-4ED7-A2F7-4A529CD5D7DF}" presName="sibTrans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36416C2B-B112-4CB9-A160-2F5EF3A70175}" srcId="{D2966DB3-0512-461A-9DC4-079BB66CA088}" destId="{D3BCC08B-B05A-42FC-8786-955E8C0AD98C}" srcOrd="3" destOrd="0" parTransId="{7EE1514F-BBA4-4D55-9AB6-A54BD288DF07}" sibTransId="{7A07A88A-1CD5-4781-ADC9-504C865D9D58}"/>
    <dgm:cxn modelId="{3AE99B1C-2126-499E-8CD7-149D49826C42}" type="presOf" srcId="{E837E3C8-B3A1-426C-B00D-3A344FF73851}" destId="{DE0744FD-A349-4755-9FA5-5ECFD89343D8}" srcOrd="0" destOrd="0" presId="urn:microsoft.com/office/officeart/2005/8/layout/radial6"/>
    <dgm:cxn modelId="{0FB1B05E-607C-41CD-9632-BB3DDEB1AA76}" type="presOf" srcId="{0381CAA9-705C-4BE1-BAE5-16B3E7F4833D}" destId="{A4041369-4F3F-4FC3-AC37-0F7631581135}" srcOrd="0" destOrd="0" presId="urn:microsoft.com/office/officeart/2005/8/layout/radial6"/>
    <dgm:cxn modelId="{AFB5FD1C-3EA6-41B9-A364-A9C16D8834D2}" type="presOf" srcId="{55577317-6C51-4557-A973-31AD67D9BD8E}" destId="{BF1263EC-4436-45E9-B6BC-DE351825ED05}" srcOrd="0" destOrd="0" presId="urn:microsoft.com/office/officeart/2005/8/layout/radial6"/>
    <dgm:cxn modelId="{5B784797-6EA9-4926-A378-A0CD0E8F8C7C}" srcId="{D2966DB3-0512-461A-9DC4-079BB66CA088}" destId="{55577317-6C51-4557-A973-31AD67D9BD8E}" srcOrd="8" destOrd="0" parTransId="{180B2495-00FA-497F-BF37-133E49E733CA}" sibTransId="{C17072BB-993B-4ED7-A2F7-4A529CD5D7DF}"/>
    <dgm:cxn modelId="{6F14C712-056C-43AD-B471-85868F999FDC}" type="presOf" srcId="{D2966DB3-0512-461A-9DC4-079BB66CA088}" destId="{F8733BBD-10BA-4C1D-B518-3AB75CE05F72}" srcOrd="0" destOrd="0" presId="urn:microsoft.com/office/officeart/2005/8/layout/radial6"/>
    <dgm:cxn modelId="{45396738-5609-487A-B286-9ED9836F1AC6}" type="presOf" srcId="{2C537CC4-AF77-4020-B887-9A4CBAE8B852}" destId="{3E31B8DE-3CE2-4127-970E-431AF34912C7}" srcOrd="0" destOrd="0" presId="urn:microsoft.com/office/officeart/2005/8/layout/radial6"/>
    <dgm:cxn modelId="{942B8783-0C42-4D68-9AE4-96F1BD97D4B6}" srcId="{D2966DB3-0512-461A-9DC4-079BB66CA088}" destId="{6141FA7E-2D1C-4414-83CF-8EA5D2F97D84}" srcOrd="4" destOrd="0" parTransId="{FA1CBE85-FC08-467B-884A-7FBD5FE9634A}" sibTransId="{CDE4DD67-F816-4945-82EF-C4EA586F8725}"/>
    <dgm:cxn modelId="{FA150EE5-8E8B-4F02-A4FA-2DC0B1C34117}" type="presOf" srcId="{4C30C326-B065-42BF-A3CE-C90C32804D28}" destId="{E4073182-AC60-4207-800D-D6565DA8E1B1}" srcOrd="0" destOrd="0" presId="urn:microsoft.com/office/officeart/2005/8/layout/radial6"/>
    <dgm:cxn modelId="{4B63DF40-ABDB-4950-8EF9-2AA05ACAFA2B}" type="presOf" srcId="{A13DC998-E424-4811-9BE9-F573A5A8C672}" destId="{BC435AF7-815F-49DA-B685-FC326906AB0B}" srcOrd="0" destOrd="0" presId="urn:microsoft.com/office/officeart/2005/8/layout/radial6"/>
    <dgm:cxn modelId="{4A46C3E1-6564-41A2-91BE-59047649C212}" type="presOf" srcId="{D3BCC08B-B05A-42FC-8786-955E8C0AD98C}" destId="{EA65A234-438E-41D5-B5C6-D9C3948DAC66}" srcOrd="0" destOrd="0" presId="urn:microsoft.com/office/officeart/2005/8/layout/radial6"/>
    <dgm:cxn modelId="{470DB56B-FC31-4557-B41D-5E6DFAB8CF7B}" type="presOf" srcId="{7A07A88A-1CD5-4781-ADC9-504C865D9D58}" destId="{1EB7CFD5-9314-4E34-93DB-6CA2BE5887A5}" srcOrd="0" destOrd="0" presId="urn:microsoft.com/office/officeart/2005/8/layout/radial6"/>
    <dgm:cxn modelId="{36B6837C-915D-407E-8D07-CD6520A3071F}" srcId="{D2966DB3-0512-461A-9DC4-079BB66CA088}" destId="{62FFEBFE-2F2C-4EA0-8A85-961DB33B9536}" srcOrd="0" destOrd="0" parTransId="{7B80FF70-DF2F-4CA6-A416-FA1746FF4572}" sibTransId="{4C30C326-B065-42BF-A3CE-C90C32804D28}"/>
    <dgm:cxn modelId="{C1F5CBF4-E4F0-4BFF-9DC0-E6E58970CBCD}" type="presOf" srcId="{18140B57-6DCD-4693-A98C-3A6A0011D923}" destId="{7A780768-6BDB-4C09-AC3D-A4BCAAD46EA0}" srcOrd="0" destOrd="0" presId="urn:microsoft.com/office/officeart/2005/8/layout/radial6"/>
    <dgm:cxn modelId="{5CA516E1-F027-4BE4-9EBC-79B148837C3F}" srcId="{9286A428-873C-4D24-AAA9-CA0763A6C8E4}" destId="{D2966DB3-0512-461A-9DC4-079BB66CA088}" srcOrd="0" destOrd="0" parTransId="{2625F009-1112-4067-8982-9C8BE80973D0}" sibTransId="{16CB583B-B445-41E3-8A1B-F27EE98A9D96}"/>
    <dgm:cxn modelId="{3E64B6F0-CD62-41D7-9560-22777AC30947}" type="presOf" srcId="{9286A428-873C-4D24-AAA9-CA0763A6C8E4}" destId="{27719E66-C649-4F8C-A9C6-C54F7DDFDE7C}" srcOrd="0" destOrd="0" presId="urn:microsoft.com/office/officeart/2005/8/layout/radial6"/>
    <dgm:cxn modelId="{C7735D87-6A99-4D0D-87D7-AA9B584146A5}" srcId="{D2966DB3-0512-461A-9DC4-079BB66CA088}" destId="{DFF022C6-1E01-4D06-A19B-C430814DD9A1}" srcOrd="7" destOrd="0" parTransId="{68F8E911-8977-4D2B-A1AE-1C9CCE076650}" sibTransId="{A13DC998-E424-4811-9BE9-F573A5A8C672}"/>
    <dgm:cxn modelId="{604C6F64-16BB-427A-81EB-9E0CA325C27D}" srcId="{D2966DB3-0512-461A-9DC4-079BB66CA088}" destId="{18140B57-6DCD-4693-A98C-3A6A0011D923}" srcOrd="1" destOrd="0" parTransId="{73FC93F4-23D0-44AC-A222-122B5A07556B}" sibTransId="{BB32038E-79EB-4370-BEC2-DD49EC2B9F00}"/>
    <dgm:cxn modelId="{E0FFBB91-872C-470F-97C3-7C60D5C8A3F7}" srcId="{D2966DB3-0512-461A-9DC4-079BB66CA088}" destId="{2C537CC4-AF77-4020-B887-9A4CBAE8B852}" srcOrd="2" destOrd="0" parTransId="{B716F48B-B20F-4BED-98EA-548601EA7734}" sibTransId="{0B06F9EB-35BF-4578-831B-98478970693C}"/>
    <dgm:cxn modelId="{4C5F2F5B-D472-474E-AAA3-F473F9C00952}" type="presOf" srcId="{CDE4DD67-F816-4945-82EF-C4EA586F8725}" destId="{DAC37B5B-5388-4027-B98A-75D9206E32FE}" srcOrd="0" destOrd="0" presId="urn:microsoft.com/office/officeart/2005/8/layout/radial6"/>
    <dgm:cxn modelId="{B7C2B21C-E1A0-489A-9A22-4673D36E9F78}" type="presOf" srcId="{0B06F9EB-35BF-4578-831B-98478970693C}" destId="{3168C826-2FCD-483E-B5E0-476D41A5B397}" srcOrd="0" destOrd="0" presId="urn:microsoft.com/office/officeart/2005/8/layout/radial6"/>
    <dgm:cxn modelId="{5A552940-3261-48FB-9AB3-926ACF545D20}" type="presOf" srcId="{F49BB6B1-D023-44BD-8AE8-4DB6FE2D6A95}" destId="{18EB4056-F2A0-4C79-993B-DCEFF870146E}" srcOrd="0" destOrd="0" presId="urn:microsoft.com/office/officeart/2005/8/layout/radial6"/>
    <dgm:cxn modelId="{C426A097-C7DE-4160-802C-01C37855EFB8}" srcId="{D2966DB3-0512-461A-9DC4-079BB66CA088}" destId="{CA1611CA-276F-4E5E-AE56-57306D0B446E}" srcOrd="5" destOrd="0" parTransId="{963660B2-0BC3-47AC-8EC5-6342999A5775}" sibTransId="{0381CAA9-705C-4BE1-BAE5-16B3E7F4833D}"/>
    <dgm:cxn modelId="{E2FDEC8F-5B0F-4B47-8CAD-7EBB7E972D92}" type="presOf" srcId="{62FFEBFE-2F2C-4EA0-8A85-961DB33B9536}" destId="{EDC6DD7F-C55F-42BC-8473-AD33987E1498}" srcOrd="0" destOrd="0" presId="urn:microsoft.com/office/officeart/2005/8/layout/radial6"/>
    <dgm:cxn modelId="{8892124B-C9FF-4546-A7FA-9DE3C1A6B9A9}" type="presOf" srcId="{C17072BB-993B-4ED7-A2F7-4A529CD5D7DF}" destId="{71F4E052-381D-4865-99B4-ADB425269856}" srcOrd="0" destOrd="0" presId="urn:microsoft.com/office/officeart/2005/8/layout/radial6"/>
    <dgm:cxn modelId="{308033C6-1DA3-4E60-8CA0-CF1E2E659697}" type="presOf" srcId="{DFF022C6-1E01-4D06-A19B-C430814DD9A1}" destId="{1BF03D73-2E15-4E94-A087-DDF016BAA8A8}" srcOrd="0" destOrd="0" presId="urn:microsoft.com/office/officeart/2005/8/layout/radial6"/>
    <dgm:cxn modelId="{9A298CBA-8C30-436F-B414-A54E5118D2F6}" type="presOf" srcId="{BB32038E-79EB-4370-BEC2-DD49EC2B9F00}" destId="{A686520C-6B8B-401B-A1A9-57E6C3D6E46D}" srcOrd="0" destOrd="0" presId="urn:microsoft.com/office/officeart/2005/8/layout/radial6"/>
    <dgm:cxn modelId="{24C19AE6-0C8B-485F-96CA-3A2D61674C47}" srcId="{D2966DB3-0512-461A-9DC4-079BB66CA088}" destId="{F49BB6B1-D023-44BD-8AE8-4DB6FE2D6A95}" srcOrd="6" destOrd="0" parTransId="{B3B15028-98BD-4BE4-9660-B4011D974298}" sibTransId="{E837E3C8-B3A1-426C-B00D-3A344FF73851}"/>
    <dgm:cxn modelId="{25F982E0-A37E-4227-B11F-AF5D4A6B4656}" type="presOf" srcId="{6141FA7E-2D1C-4414-83CF-8EA5D2F97D84}" destId="{D328E9D5-21AB-4759-A86D-89D1920F05EB}" srcOrd="0" destOrd="0" presId="urn:microsoft.com/office/officeart/2005/8/layout/radial6"/>
    <dgm:cxn modelId="{009382FE-18CE-40A5-979A-C9557D290802}" type="presOf" srcId="{CA1611CA-276F-4E5E-AE56-57306D0B446E}" destId="{4ED11AD6-6F15-4E17-9617-5D80EE6D008B}" srcOrd="0" destOrd="0" presId="urn:microsoft.com/office/officeart/2005/8/layout/radial6"/>
    <dgm:cxn modelId="{6C97761C-78B7-436D-9DC7-0CD5AE359DE4}" type="presParOf" srcId="{27719E66-C649-4F8C-A9C6-C54F7DDFDE7C}" destId="{F8733BBD-10BA-4C1D-B518-3AB75CE05F72}" srcOrd="0" destOrd="0" presId="urn:microsoft.com/office/officeart/2005/8/layout/radial6"/>
    <dgm:cxn modelId="{C6ED0237-962F-4CDB-9A51-0EBF0E636EBE}" type="presParOf" srcId="{27719E66-C649-4F8C-A9C6-C54F7DDFDE7C}" destId="{EDC6DD7F-C55F-42BC-8473-AD33987E1498}" srcOrd="1" destOrd="0" presId="urn:microsoft.com/office/officeart/2005/8/layout/radial6"/>
    <dgm:cxn modelId="{93372605-DAE9-45CC-98DA-EE1853DB88DD}" type="presParOf" srcId="{27719E66-C649-4F8C-A9C6-C54F7DDFDE7C}" destId="{1B5B2C0F-0C9B-4828-AF9A-FD1F61F5CB21}" srcOrd="2" destOrd="0" presId="urn:microsoft.com/office/officeart/2005/8/layout/radial6"/>
    <dgm:cxn modelId="{1EFD4FF3-2983-4FE9-A503-EC60685600B8}" type="presParOf" srcId="{27719E66-C649-4F8C-A9C6-C54F7DDFDE7C}" destId="{E4073182-AC60-4207-800D-D6565DA8E1B1}" srcOrd="3" destOrd="0" presId="urn:microsoft.com/office/officeart/2005/8/layout/radial6"/>
    <dgm:cxn modelId="{9E2C0F51-665A-4825-9AA1-5EDC14501E04}" type="presParOf" srcId="{27719E66-C649-4F8C-A9C6-C54F7DDFDE7C}" destId="{7A780768-6BDB-4C09-AC3D-A4BCAAD46EA0}" srcOrd="4" destOrd="0" presId="urn:microsoft.com/office/officeart/2005/8/layout/radial6"/>
    <dgm:cxn modelId="{F689945F-B631-4CFD-BE7E-46E1D731D8EF}" type="presParOf" srcId="{27719E66-C649-4F8C-A9C6-C54F7DDFDE7C}" destId="{B5F1A161-B8A3-458A-B99F-412F3E8A19DB}" srcOrd="5" destOrd="0" presId="urn:microsoft.com/office/officeart/2005/8/layout/radial6"/>
    <dgm:cxn modelId="{2F01A530-74CE-4993-BEBA-844BDD68312E}" type="presParOf" srcId="{27719E66-C649-4F8C-A9C6-C54F7DDFDE7C}" destId="{A686520C-6B8B-401B-A1A9-57E6C3D6E46D}" srcOrd="6" destOrd="0" presId="urn:microsoft.com/office/officeart/2005/8/layout/radial6"/>
    <dgm:cxn modelId="{9496CDDB-F132-44CF-B5F2-07B4FFB5DEA2}" type="presParOf" srcId="{27719E66-C649-4F8C-A9C6-C54F7DDFDE7C}" destId="{3E31B8DE-3CE2-4127-970E-431AF34912C7}" srcOrd="7" destOrd="0" presId="urn:microsoft.com/office/officeart/2005/8/layout/radial6"/>
    <dgm:cxn modelId="{217B4B5B-2232-4AE6-BD34-A35288605E48}" type="presParOf" srcId="{27719E66-C649-4F8C-A9C6-C54F7DDFDE7C}" destId="{D9DF3A4B-0E0D-4117-831E-CF0B1EC65D7E}" srcOrd="8" destOrd="0" presId="urn:microsoft.com/office/officeart/2005/8/layout/radial6"/>
    <dgm:cxn modelId="{C586A191-B790-4E10-80D7-CCD42EF74CEF}" type="presParOf" srcId="{27719E66-C649-4F8C-A9C6-C54F7DDFDE7C}" destId="{3168C826-2FCD-483E-B5E0-476D41A5B397}" srcOrd="9" destOrd="0" presId="urn:microsoft.com/office/officeart/2005/8/layout/radial6"/>
    <dgm:cxn modelId="{8F256443-D277-4A24-BB84-A05860E6A082}" type="presParOf" srcId="{27719E66-C649-4F8C-A9C6-C54F7DDFDE7C}" destId="{EA65A234-438E-41D5-B5C6-D9C3948DAC66}" srcOrd="10" destOrd="0" presId="urn:microsoft.com/office/officeart/2005/8/layout/radial6"/>
    <dgm:cxn modelId="{2FC358BE-EFFB-43A5-A6FB-94E551246ADF}" type="presParOf" srcId="{27719E66-C649-4F8C-A9C6-C54F7DDFDE7C}" destId="{5A013B12-A1EF-41F6-843E-1453D7B195F2}" srcOrd="11" destOrd="0" presId="urn:microsoft.com/office/officeart/2005/8/layout/radial6"/>
    <dgm:cxn modelId="{0F17227C-7532-4466-9209-70E940B243BF}" type="presParOf" srcId="{27719E66-C649-4F8C-A9C6-C54F7DDFDE7C}" destId="{1EB7CFD5-9314-4E34-93DB-6CA2BE5887A5}" srcOrd="12" destOrd="0" presId="urn:microsoft.com/office/officeart/2005/8/layout/radial6"/>
    <dgm:cxn modelId="{B0F95443-2C23-49AD-8FD9-C39CDFF0F8CE}" type="presParOf" srcId="{27719E66-C649-4F8C-A9C6-C54F7DDFDE7C}" destId="{D328E9D5-21AB-4759-A86D-89D1920F05EB}" srcOrd="13" destOrd="0" presId="urn:microsoft.com/office/officeart/2005/8/layout/radial6"/>
    <dgm:cxn modelId="{0E0693BA-7785-4B86-B2C4-42912F961DC3}" type="presParOf" srcId="{27719E66-C649-4F8C-A9C6-C54F7DDFDE7C}" destId="{B37D7108-D018-4B75-BEF9-E91F34E5EC78}" srcOrd="14" destOrd="0" presId="urn:microsoft.com/office/officeart/2005/8/layout/radial6"/>
    <dgm:cxn modelId="{3BD76DDE-98AD-4120-B073-90DF2C5EEFA7}" type="presParOf" srcId="{27719E66-C649-4F8C-A9C6-C54F7DDFDE7C}" destId="{DAC37B5B-5388-4027-B98A-75D9206E32FE}" srcOrd="15" destOrd="0" presId="urn:microsoft.com/office/officeart/2005/8/layout/radial6"/>
    <dgm:cxn modelId="{E12F95E2-A385-4E1F-B680-C8E5D8FE5D7C}" type="presParOf" srcId="{27719E66-C649-4F8C-A9C6-C54F7DDFDE7C}" destId="{4ED11AD6-6F15-4E17-9617-5D80EE6D008B}" srcOrd="16" destOrd="0" presId="urn:microsoft.com/office/officeart/2005/8/layout/radial6"/>
    <dgm:cxn modelId="{9BDB97F9-1292-4C3B-9AF8-A2C0418E820B}" type="presParOf" srcId="{27719E66-C649-4F8C-A9C6-C54F7DDFDE7C}" destId="{67613395-7CB9-4CB1-AEDB-57330ED0A2F5}" srcOrd="17" destOrd="0" presId="urn:microsoft.com/office/officeart/2005/8/layout/radial6"/>
    <dgm:cxn modelId="{9A4C0C5F-B274-4A4A-A240-DE6875E60E49}" type="presParOf" srcId="{27719E66-C649-4F8C-A9C6-C54F7DDFDE7C}" destId="{A4041369-4F3F-4FC3-AC37-0F7631581135}" srcOrd="18" destOrd="0" presId="urn:microsoft.com/office/officeart/2005/8/layout/radial6"/>
    <dgm:cxn modelId="{CF93FD73-47AB-4CFF-A90D-01362C54FCEA}" type="presParOf" srcId="{27719E66-C649-4F8C-A9C6-C54F7DDFDE7C}" destId="{18EB4056-F2A0-4C79-993B-DCEFF870146E}" srcOrd="19" destOrd="0" presId="urn:microsoft.com/office/officeart/2005/8/layout/radial6"/>
    <dgm:cxn modelId="{DCECDA54-B076-4457-BEEE-F977D77392B7}" type="presParOf" srcId="{27719E66-C649-4F8C-A9C6-C54F7DDFDE7C}" destId="{B4C7D42B-8985-4FCC-8DD0-66EAE7211079}" srcOrd="20" destOrd="0" presId="urn:microsoft.com/office/officeart/2005/8/layout/radial6"/>
    <dgm:cxn modelId="{E6C51985-8651-4399-9F2D-0E0F1642C32D}" type="presParOf" srcId="{27719E66-C649-4F8C-A9C6-C54F7DDFDE7C}" destId="{DE0744FD-A349-4755-9FA5-5ECFD89343D8}" srcOrd="21" destOrd="0" presId="urn:microsoft.com/office/officeart/2005/8/layout/radial6"/>
    <dgm:cxn modelId="{674EA77D-7534-4C88-B88A-61C1F778BC2F}" type="presParOf" srcId="{27719E66-C649-4F8C-A9C6-C54F7DDFDE7C}" destId="{1BF03D73-2E15-4E94-A087-DDF016BAA8A8}" srcOrd="22" destOrd="0" presId="urn:microsoft.com/office/officeart/2005/8/layout/radial6"/>
    <dgm:cxn modelId="{B6EC9E29-A8F8-45B8-8F76-D3E2EF3164F3}" type="presParOf" srcId="{27719E66-C649-4F8C-A9C6-C54F7DDFDE7C}" destId="{165A5F9A-F694-48BC-8466-3FE5AF98DE05}" srcOrd="23" destOrd="0" presId="urn:microsoft.com/office/officeart/2005/8/layout/radial6"/>
    <dgm:cxn modelId="{303F96B7-E884-4CF5-963C-18A5E7347D44}" type="presParOf" srcId="{27719E66-C649-4F8C-A9C6-C54F7DDFDE7C}" destId="{BC435AF7-815F-49DA-B685-FC326906AB0B}" srcOrd="24" destOrd="0" presId="urn:microsoft.com/office/officeart/2005/8/layout/radial6"/>
    <dgm:cxn modelId="{5AD391E2-8FBB-4DE0-BDAF-3E578B644051}" type="presParOf" srcId="{27719E66-C649-4F8C-A9C6-C54F7DDFDE7C}" destId="{BF1263EC-4436-45E9-B6BC-DE351825ED05}" srcOrd="25" destOrd="0" presId="urn:microsoft.com/office/officeart/2005/8/layout/radial6"/>
    <dgm:cxn modelId="{AA163307-1E14-4A70-8696-A65A0CA543A8}" type="presParOf" srcId="{27719E66-C649-4F8C-A9C6-C54F7DDFDE7C}" destId="{0492CBE2-E28E-4AF8-8975-36E8211E121F}" srcOrd="26" destOrd="0" presId="urn:microsoft.com/office/officeart/2005/8/layout/radial6"/>
    <dgm:cxn modelId="{89B8378F-AC30-434B-ABF4-53A2C3DB21D9}" type="presParOf" srcId="{27719E66-C649-4F8C-A9C6-C54F7DDFDE7C}" destId="{71F4E052-381D-4865-99B4-ADB425269856}" srcOrd="27" destOrd="0" presId="urn:microsoft.com/office/officeart/2005/8/layout/radial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BA366-6297-4793-8B85-D41FE2DE5A77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907CA-8D32-49DD-AAFF-A9926E25A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B97C9-803F-4CB1-86DB-AB0B20D9C83D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1C13-6AA5-44AD-AB63-32BBF529BB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785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81C13-6AA5-44AD-AB63-32BBF529BBA3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809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hyperlink" Target="all%20Videos/Enum%20Video/GHARANA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Enum%20Video/IJTAMAI%20GHARANA.mp4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Video" TargetMode="Externa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hyperlink" Target="all%20Videos/Enum%20Video/kahan%20Shumar%20kia%20jai%20ga.mp4" TargetMode="External"/><Relationship Id="rId5" Type="http://schemas.openxmlformats.org/officeDocument/2006/relationships/image" Target="../media/image41.png"/><Relationship Id="rId4" Type="http://schemas.openxmlformats.org/officeDocument/2006/relationships/hyperlink" Target="all%20Videos/Enum%20Video/KIS%20KO%20SUMAR%20KIYA%20JAYE%20GA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hyperlink" Target="all%20Videos/Enum%20Video/GHARANA%20SARBHARA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hyperlink" Target="Scheduled%20Castes.docx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Khandagi%20Kiya%20Hai%20(1).mp4" TargetMode="Externa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hyperlink" Target="all%20Videos/Enum%20Video/Khandagi%20Kiya%20Hai%20(1).mp4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hyperlink" Target="all%20Videos/Enum%20Video/Talami%20Pas%20Manzar.mp4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hyperlink" Target="Talami%20Pas%20Manzar.mp4" TargetMode="External"/><Relationship Id="rId5" Type="http://schemas.openxmlformats.org/officeDocument/2006/relationships/hyperlink" Target="vedios/Talami%20Pas%20Manzar.mp4" TargetMode="Externa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Sawal%20NO%2011.mp4" TargetMode="Externa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hyperlink" Target="all%20Videos/Enum%20Video/Sawal%20NO%2011.mp4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5.png"/><Relationship Id="rId2" Type="http://schemas.openxmlformats.org/officeDocument/2006/relationships/hyperlink" Target="vedios/Nakal%20Makni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ll%20Videos/Enum%20Video/Nakal%20Makni.mp4" TargetMode="Externa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Enum%20Video/Padayish%20Ka%20Zaila.mp4" TargetMode="External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5" Type="http://schemas.openxmlformats.org/officeDocument/2006/relationships/hyperlink" Target="vedios/Padayish%20Ka%20Zaila.mp4" TargetMode="External"/><Relationship Id="rId4" Type="http://schemas.openxmlformats.org/officeDocument/2006/relationships/image" Target="../media/image1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all%20Videos/Enum%20Video/Disabl%20seeing.mp4" TargetMode="External"/><Relationship Id="rId13" Type="http://schemas.openxmlformats.org/officeDocument/2006/relationships/hyperlink" Target="all%20Videos/Enum%20Video/Yaad%20Karny%20me%20Dushawari.mp4" TargetMode="External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hyperlink" Target="all%20Videos/Enum%20Video/Bat%20Karny%20Me%20Dushawari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11" Type="http://schemas.openxmlformats.org/officeDocument/2006/relationships/hyperlink" Target="all%20Videos/Enum%20Video/Chalny%20Phirny%20Me%20Dushawari.mp4" TargetMode="External"/><Relationship Id="rId5" Type="http://schemas.openxmlformats.org/officeDocument/2006/relationships/image" Target="../media/image168.png"/><Relationship Id="rId10" Type="http://schemas.openxmlformats.org/officeDocument/2006/relationships/hyperlink" Target="all%20Videos/Enum%20Video/Disabl%20Hearing.mp4" TargetMode="External"/><Relationship Id="rId4" Type="http://schemas.openxmlformats.org/officeDocument/2006/relationships/image" Target="../media/image167.png"/><Relationship Id="rId9" Type="http://schemas.openxmlformats.org/officeDocument/2006/relationships/image" Target="../media/image171.jpeg"/><Relationship Id="rId14" Type="http://schemas.openxmlformats.org/officeDocument/2006/relationships/hyperlink" Target="all%20Videos/Enum%20Video/Disabl%20Physical.mp4" TargetMode="Externa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11122" y="6426239"/>
            <a:ext cx="2837762" cy="365125"/>
          </a:xfrm>
        </p:spPr>
        <p:txBody>
          <a:bodyPr/>
          <a:lstStyle/>
          <a:p>
            <a:pPr algn="r" defTabSz="872902"/>
            <a:fld id="{B6F15528-21DE-4FAA-801E-634DDDAF4B2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872902"/>
              <a:t>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7126" y="3200399"/>
            <a:ext cx="5420084" cy="3446501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8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en-GB" sz="3400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8E61CBD-B34E-4718-AEB4-3A79844A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64337"/>
            <a:ext cx="3860800" cy="365125"/>
          </a:xfrm>
        </p:spPr>
        <p:txBody>
          <a:bodyPr/>
          <a:lstStyle/>
          <a:p>
            <a:pPr defTabSz="872902"/>
            <a:r>
              <a:rPr lang="en-US" dirty="0"/>
              <a:t>Pakistan Bureau of Statistics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D7B591F-5DC3-49CB-9638-7BAF2A277775}"/>
              </a:ext>
            </a:extLst>
          </p:cNvPr>
          <p:cNvSpPr/>
          <p:nvPr/>
        </p:nvSpPr>
        <p:spPr>
          <a:xfrm>
            <a:off x="0" y="1478632"/>
            <a:ext cx="678158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72922">
              <a:defRPr/>
            </a:pP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Presentation on Enumeration methodology of  7</a:t>
            </a:r>
            <a:r>
              <a:rPr lang="en-US" sz="4000" b="1" baseline="30000" dirty="0">
                <a:solidFill>
                  <a:schemeClr val="bg1"/>
                </a:solidFill>
                <a:cs typeface="Arial" pitchFamily="34" charset="0"/>
              </a:rPr>
              <a:t>th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Population &amp; Housing Census</a:t>
            </a:r>
          </a:p>
          <a:p>
            <a:pPr lvl="0" algn="ctr" defTabSz="872922">
              <a:defRPr/>
            </a:pPr>
            <a:r>
              <a:rPr lang="en-US" sz="4000" b="1" dirty="0">
                <a:solidFill>
                  <a:srgbClr val="FF3300"/>
                </a:solidFill>
                <a:cs typeface="Arial" pitchFamily="34" charset="0"/>
              </a:rPr>
              <a:t/>
            </a:r>
            <a:br>
              <a:rPr lang="en-US" sz="4000" b="1" dirty="0">
                <a:solidFill>
                  <a:srgbClr val="FF3300"/>
                </a:solidFill>
                <a:cs typeface="Arial" pitchFamily="34" charset="0"/>
              </a:rPr>
            </a:br>
            <a:r>
              <a:rPr lang="en-US" sz="4400" b="1" dirty="0">
                <a:solidFill>
                  <a:srgbClr val="FF6600"/>
                </a:solidFill>
                <a:cs typeface="Arial" pitchFamily="34" charset="0"/>
              </a:rPr>
              <a:t>“ The Digital Census”</a:t>
            </a:r>
          </a:p>
          <a:p>
            <a:pPr lvl="0" algn="ctr" defTabSz="872922">
              <a:defRPr/>
            </a:pPr>
            <a:endParaRPr lang="en-US" sz="4000" b="1" dirty="0">
              <a:solidFill>
                <a:srgbClr val="FF66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03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6688"/>
            <a:ext cx="12192000" cy="6041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1841" y="5676331"/>
            <a:ext cx="7871702" cy="110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822" y="1749900"/>
            <a:ext cx="9397572" cy="145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5029" y="3410946"/>
            <a:ext cx="9171569" cy="169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3258" y="1670712"/>
            <a:ext cx="9343388" cy="16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6718" y="3976688"/>
            <a:ext cx="9532246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792" y="1509713"/>
            <a:ext cx="11397633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500" y="4419600"/>
            <a:ext cx="1133088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5116" y="1517532"/>
            <a:ext cx="6689942" cy="104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3190" y="2647312"/>
            <a:ext cx="7862524" cy="196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5" y="4942836"/>
            <a:ext cx="8744999" cy="88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30096" y="1343025"/>
            <a:ext cx="2176179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543050"/>
            <a:ext cx="9886949" cy="491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1938" y="585788"/>
            <a:ext cx="29432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741" y="2000250"/>
            <a:ext cx="10688909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988" y="2047874"/>
            <a:ext cx="1054741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177" y="1862138"/>
            <a:ext cx="1075661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7650" y="1914525"/>
            <a:ext cx="1062037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1256" y="2114550"/>
            <a:ext cx="10065857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937" y="2057400"/>
            <a:ext cx="100906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0648" y="1362074"/>
            <a:ext cx="2338802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357313"/>
            <a:ext cx="8401050" cy="333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4623081"/>
            <a:ext cx="6057900" cy="22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309688"/>
            <a:ext cx="8477250" cy="554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6572" y="1700213"/>
            <a:ext cx="2667704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66838"/>
            <a:ext cx="8653463" cy="436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7175"/>
            <a:ext cx="8853488" cy="60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bismilla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102" y="239584"/>
            <a:ext cx="9953618" cy="6393230"/>
          </a:xfrm>
          <a:prstGeom prst="rect">
            <a:avLst/>
          </a:prstGeom>
          <a:noFill/>
          <a:ln w="222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645" y="1333500"/>
            <a:ext cx="954594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69" y="1209674"/>
            <a:ext cx="9511831" cy="481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243013"/>
            <a:ext cx="9767888" cy="533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604" y="1033463"/>
            <a:ext cx="10498121" cy="529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700213"/>
            <a:ext cx="10001250" cy="495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238125"/>
            <a:ext cx="11082338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5207" y="1371600"/>
            <a:ext cx="1004679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66825"/>
            <a:ext cx="2171700" cy="400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4529138"/>
            <a:ext cx="78581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8295" y="1352550"/>
            <a:ext cx="10023706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0" name="Picture 14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28850" y="1409700"/>
            <a:ext cx="99060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1362074"/>
            <a:ext cx="10020300" cy="541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90688"/>
            <a:ext cx="857250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7839" y="4100513"/>
            <a:ext cx="9458862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LESSON PLAN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17" y="1353641"/>
            <a:ext cx="1156956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INTRODUCTION OF EDUCATION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WHY EDUCATION DATA IS IMPORTANT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INDICATORS CAPTURED THROUGH EDUCATION DATA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DEFINITION OF LITERACY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EDUCATIONAL BACKGROUND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COMPLETED CLASS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/>
              <a:t>FIELD OF EDUCATION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13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="" xmlns:p14="http://schemas.microsoft.com/office/powerpoint/2010/main" val="579193183"/>
              </p:ext>
            </p:extLst>
          </p:nvPr>
        </p:nvGraphicFramePr>
        <p:xfrm>
          <a:off x="339483" y="1156529"/>
          <a:ext cx="10258097" cy="414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71524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171" y="73572"/>
            <a:ext cx="8355724" cy="67844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" y="73572"/>
            <a:ext cx="3882506" cy="2354318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187256" y="2808890"/>
            <a:ext cx="3509635" cy="33291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20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3830" y="567558"/>
            <a:ext cx="10508170" cy="6290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>
            <a:hlinkClick r:id="rId3" action="ppaction://hlinkfile"/>
          </p:cNvPr>
          <p:cNvSpPr txBox="1"/>
          <p:nvPr/>
        </p:nvSpPr>
        <p:spPr>
          <a:xfrm>
            <a:off x="44216" y="189186"/>
            <a:ext cx="1639614" cy="378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literacy</a:t>
            </a:r>
            <a:endParaRPr lang="en-US" dirty="0"/>
          </a:p>
        </p:txBody>
      </p:sp>
      <p:sp>
        <p:nvSpPr>
          <p:cNvPr id="4" name="Chevron 3">
            <a:hlinkClick r:id="rId4" action="ppaction://hlinkfile"/>
          </p:cNvPr>
          <p:cNvSpPr/>
          <p:nvPr/>
        </p:nvSpPr>
        <p:spPr>
          <a:xfrm>
            <a:off x="685800" y="76200"/>
            <a:ext cx="990600" cy="5334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04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0479" y="0"/>
            <a:ext cx="9211521" cy="4284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8679" y="3258207"/>
            <a:ext cx="6423652" cy="35979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258206"/>
            <a:ext cx="2774732" cy="1376855"/>
          </a:xfrm>
          <a:prstGeom prst="rect">
            <a:avLst/>
          </a:prstGeom>
        </p:spPr>
      </p:pic>
      <p:sp>
        <p:nvSpPr>
          <p:cNvPr id="5" name="TextBox 4">
            <a:hlinkClick r:id="rId5" action="ppaction://hlinkfile"/>
          </p:cNvPr>
          <p:cNvSpPr txBox="1"/>
          <p:nvPr/>
        </p:nvSpPr>
        <p:spPr>
          <a:xfrm>
            <a:off x="29301" y="115614"/>
            <a:ext cx="284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hlinkClick r:id="rId6" action="ppaction://hlinkfile"/>
              </a:rPr>
              <a:t>Taleemi</a:t>
            </a:r>
            <a:r>
              <a:rPr lang="en-US" dirty="0" smtClean="0"/>
              <a:t> </a:t>
            </a:r>
            <a:r>
              <a:rPr lang="en-US" dirty="0" err="1" smtClean="0">
                <a:hlinkClick r:id="rId6" action="ppaction://hlinkfile"/>
              </a:rPr>
              <a:t>Pasa</a:t>
            </a:r>
            <a:r>
              <a:rPr lang="en-US" dirty="0" smtClean="0">
                <a:hlinkClick r:id="rId6" action="ppaction://hlinkfile"/>
              </a:rPr>
              <a:t>-e-</a:t>
            </a:r>
            <a:r>
              <a:rPr lang="en-US" dirty="0" err="1" smtClean="0">
                <a:hlinkClick r:id="rId6" action="ppaction://hlinkfile"/>
              </a:rPr>
              <a:t>manzar</a:t>
            </a:r>
            <a:endParaRPr lang="en-US" dirty="0"/>
          </a:p>
        </p:txBody>
      </p:sp>
      <p:sp>
        <p:nvSpPr>
          <p:cNvPr id="7" name="Chevron 6">
            <a:hlinkClick r:id="rId7" action="ppaction://hlinkfile"/>
          </p:cNvPr>
          <p:cNvSpPr/>
          <p:nvPr/>
        </p:nvSpPr>
        <p:spPr>
          <a:xfrm>
            <a:off x="1066800" y="57150"/>
            <a:ext cx="952500" cy="5334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412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4603" y="1380983"/>
            <a:ext cx="97155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7675" y="0"/>
            <a:ext cx="8020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hlinkClick r:id="rId3" action="ppaction://hlinkfile"/>
          </p:cNvPr>
          <p:cNvSpPr txBox="1"/>
          <p:nvPr/>
        </p:nvSpPr>
        <p:spPr>
          <a:xfrm>
            <a:off x="0" y="157655"/>
            <a:ext cx="206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Completed class</a:t>
            </a:r>
            <a:endParaRPr lang="en-US" dirty="0"/>
          </a:p>
        </p:txBody>
      </p:sp>
      <p:sp>
        <p:nvSpPr>
          <p:cNvPr id="4" name="Chevron 3">
            <a:hlinkClick r:id="rId4" action="ppaction://hlinkfile"/>
          </p:cNvPr>
          <p:cNvSpPr/>
          <p:nvPr/>
        </p:nvSpPr>
        <p:spPr>
          <a:xfrm>
            <a:off x="2000250" y="266700"/>
            <a:ext cx="552450" cy="24765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2551"/>
            <a:ext cx="10077450" cy="537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619" y="1414463"/>
            <a:ext cx="10027919" cy="54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203" y="195263"/>
            <a:ext cx="11191636" cy="656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146" y="1120325"/>
            <a:ext cx="10485458" cy="430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7448" y="1064388"/>
            <a:ext cx="9934310" cy="495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0" y="933875"/>
            <a:ext cx="9793121" cy="533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7848" y="1106605"/>
            <a:ext cx="10115417" cy="502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7300" y="496287"/>
            <a:ext cx="10006656" cy="596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866" y="831874"/>
            <a:ext cx="11485647" cy="459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6183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2824" y="1704974"/>
            <a:ext cx="2543175" cy="511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250" y="1709738"/>
            <a:ext cx="600075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" y="495300"/>
            <a:ext cx="10994572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6704" y="851351"/>
            <a:ext cx="940752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700" y="1295400"/>
            <a:ext cx="11502811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069" y="1157288"/>
            <a:ext cx="11168831" cy="393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742950"/>
            <a:ext cx="110109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" y="3200400"/>
            <a:ext cx="112966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1" y="3848100"/>
            <a:ext cx="925404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381" y="4606455"/>
            <a:ext cx="3927619" cy="202294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50" y="133350"/>
            <a:ext cx="4161668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3113" y="3876674"/>
            <a:ext cx="10016602" cy="109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2" y="4569294"/>
            <a:ext cx="3417500" cy="22887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0538"/>
            <a:ext cx="12192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5722" y="1895474"/>
            <a:ext cx="10040453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0150" y="4152900"/>
            <a:ext cx="100774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46147" y="2376488"/>
            <a:ext cx="8874292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24" y="1905000"/>
            <a:ext cx="442430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5427" y="1866900"/>
            <a:ext cx="480791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eft Arrow 4"/>
          <p:cNvSpPr/>
          <p:nvPr/>
        </p:nvSpPr>
        <p:spPr>
          <a:xfrm>
            <a:off x="4667250" y="2552700"/>
            <a:ext cx="285750" cy="190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4705350" y="2971800"/>
            <a:ext cx="285750" cy="190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825" y="1905000"/>
            <a:ext cx="3400426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eft Arrow 4"/>
          <p:cNvSpPr/>
          <p:nvPr/>
        </p:nvSpPr>
        <p:spPr>
          <a:xfrm>
            <a:off x="4667250" y="2552700"/>
            <a:ext cx="285750" cy="190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3416" y="2490788"/>
            <a:ext cx="8587148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Left Arrow 7"/>
          <p:cNvSpPr/>
          <p:nvPr/>
        </p:nvSpPr>
        <p:spPr>
          <a:xfrm>
            <a:off x="3562350" y="3352800"/>
            <a:ext cx="285750" cy="1905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999" y="3705224"/>
            <a:ext cx="8115301" cy="233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1738" y="1947863"/>
            <a:ext cx="5640561" cy="159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0288" y="2862263"/>
            <a:ext cx="149542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4813" y="2933700"/>
            <a:ext cx="19716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6738" y="4691063"/>
            <a:ext cx="22574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9550" y="1990725"/>
            <a:ext cx="41338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" y="2043113"/>
            <a:ext cx="802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989" y="2190750"/>
            <a:ext cx="8092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1325" y="504115"/>
            <a:ext cx="21367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3238" y="1109300"/>
            <a:ext cx="94869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5306" y="2326950"/>
            <a:ext cx="9464675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4504" y="4592542"/>
            <a:ext cx="7497763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1333" y="2419350"/>
            <a:ext cx="848548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186" y="2062162"/>
            <a:ext cx="2834977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1" y="4433887"/>
            <a:ext cx="2815589" cy="201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2324" y="1976438"/>
            <a:ext cx="825404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224" y="1966913"/>
            <a:ext cx="2533739" cy="167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" y="4533900"/>
            <a:ext cx="266900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33838" y="4586288"/>
            <a:ext cx="2614612" cy="163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1325" y="2114550"/>
            <a:ext cx="81629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1" y="3276600"/>
            <a:ext cx="4991099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0574" y="3800474"/>
            <a:ext cx="4587025" cy="224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8550" y="2143125"/>
            <a:ext cx="80200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209" y="1681163"/>
            <a:ext cx="2982491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75759" y="3633788"/>
            <a:ext cx="8011441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" y="4103437"/>
            <a:ext cx="4038600" cy="2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450" y="1914525"/>
            <a:ext cx="10744200" cy="429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34525" y="2005013"/>
            <a:ext cx="2581275" cy="174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090737"/>
            <a:ext cx="9490075" cy="279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" y="2838450"/>
            <a:ext cx="9448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4" y="1700213"/>
            <a:ext cx="9439275" cy="485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0298" y="1847850"/>
            <a:ext cx="8797402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2028824"/>
            <a:ext cx="3147121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89885" y="1890713"/>
            <a:ext cx="8473515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146" y="2781300"/>
            <a:ext cx="8658679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6500" y="3671888"/>
            <a:ext cx="9403684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50" y="5581650"/>
            <a:ext cx="97917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2687" y="2414588"/>
            <a:ext cx="10586115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500188"/>
            <a:ext cx="868680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62300" y="2814638"/>
            <a:ext cx="90297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57537" y="3858170"/>
            <a:ext cx="8977313" cy="284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0137" y="481486"/>
            <a:ext cx="9475787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3975" y="4596793"/>
            <a:ext cx="954405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3132" y="3877729"/>
            <a:ext cx="881221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3700" y="400050"/>
            <a:ext cx="5372100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457" y="2238374"/>
            <a:ext cx="11130032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6403" y="1933574"/>
            <a:ext cx="10093085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3700" y="400050"/>
            <a:ext cx="5372100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663" y="1914524"/>
            <a:ext cx="9651588" cy="479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9125" y="1933575"/>
            <a:ext cx="97784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57555" y="2000250"/>
            <a:ext cx="1062009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63" y="767255"/>
            <a:ext cx="9887896" cy="57701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 action="ppaction://hlinkfile"/>
          </p:cNvPr>
          <p:cNvSpPr txBox="1"/>
          <p:nvPr/>
        </p:nvSpPr>
        <p:spPr>
          <a:xfrm>
            <a:off x="5728138" y="6432331"/>
            <a:ext cx="233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Nakal</a:t>
            </a:r>
            <a:r>
              <a:rPr lang="en-US" dirty="0" smtClean="0"/>
              <a:t> Makani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675"/>
            <a:ext cx="12192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056992" cy="32266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5" y="3286193"/>
            <a:ext cx="4151585" cy="3438457"/>
          </a:xfrm>
          <a:prstGeom prst="rect">
            <a:avLst/>
          </a:prstGeom>
        </p:spPr>
      </p:pic>
      <p:sp>
        <p:nvSpPr>
          <p:cNvPr id="9" name="Chevron 8">
            <a:hlinkClick r:id="rId6" action="ppaction://hlinkfile"/>
          </p:cNvPr>
          <p:cNvSpPr/>
          <p:nvPr/>
        </p:nvSpPr>
        <p:spPr>
          <a:xfrm>
            <a:off x="7505700" y="6286500"/>
            <a:ext cx="819150" cy="3429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38625" y="1457325"/>
            <a:ext cx="785812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274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75"/>
            <a:ext cx="12192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hevron 8">
            <a:hlinkClick r:id="rId3" action="ppaction://hlinkfile"/>
          </p:cNvPr>
          <p:cNvSpPr/>
          <p:nvPr/>
        </p:nvSpPr>
        <p:spPr>
          <a:xfrm>
            <a:off x="7505700" y="6286500"/>
            <a:ext cx="819150" cy="3429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1447800"/>
            <a:ext cx="9429750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>
            <a:hlinkClick r:id="rId5" action="ppaction://hlinkfile"/>
          </p:cNvPr>
          <p:cNvSpPr txBox="1"/>
          <p:nvPr/>
        </p:nvSpPr>
        <p:spPr>
          <a:xfrm>
            <a:off x="5728138" y="6432331"/>
            <a:ext cx="233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Padayish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Zaila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74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75"/>
            <a:ext cx="12192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460" y="0"/>
            <a:ext cx="105950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274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6675"/>
            <a:ext cx="12192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3423" y="1690688"/>
            <a:ext cx="7854927" cy="457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9274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363" y="1885949"/>
            <a:ext cx="3348037" cy="461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20057" y="2043113"/>
            <a:ext cx="7881444" cy="405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2051" y="1833563"/>
            <a:ext cx="7100888" cy="483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Diagram 4"/>
          <p:cNvGraphicFramePr/>
          <p:nvPr>
            <p:extLst/>
          </p:nvPr>
        </p:nvGraphicFramePr>
        <p:xfrm>
          <a:off x="-618389" y="933450"/>
          <a:ext cx="6485789" cy="5540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" y="1519238"/>
            <a:ext cx="10953750" cy="511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1055" y="744681"/>
            <a:ext cx="545147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9236" y="168062"/>
            <a:ext cx="50069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602" y="1389965"/>
            <a:ext cx="9566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4943" y="2097468"/>
            <a:ext cx="47323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74196" y="2563719"/>
            <a:ext cx="37830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2578" y="3008051"/>
            <a:ext cx="433228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4002" y="3496790"/>
            <a:ext cx="90519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049" y="4268408"/>
            <a:ext cx="93503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54957" y="5639558"/>
            <a:ext cx="8035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0988"/>
            <a:ext cx="1219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" y="1504950"/>
            <a:ext cx="11372850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519113"/>
            <a:ext cx="434340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2037"/>
            <a:ext cx="12134851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519113"/>
            <a:ext cx="434340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2037"/>
            <a:ext cx="12134851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A96E14C-A741-4217-8CF9-62EDA00F1D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57" t="12482" r="26596" b="42553"/>
          <a:stretch/>
        </p:blipFill>
        <p:spPr>
          <a:xfrm>
            <a:off x="145915" y="778211"/>
            <a:ext cx="9338553" cy="50097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FE8734D-63A3-4715-8011-86EC1343052D}"/>
              </a:ext>
            </a:extLst>
          </p:cNvPr>
          <p:cNvSpPr txBox="1"/>
          <p:nvPr/>
        </p:nvSpPr>
        <p:spPr>
          <a:xfrm>
            <a:off x="515566" y="4717915"/>
            <a:ext cx="4056435" cy="124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7441335-3553-4AC9-96FC-CFF4E894CE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30" r="31621" b="25816"/>
          <a:stretch/>
        </p:blipFill>
        <p:spPr>
          <a:xfrm>
            <a:off x="-68094" y="87549"/>
            <a:ext cx="5398460" cy="3511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046D1C2-BB42-443D-98FA-00295C47E3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8" r="28749" b="21986"/>
          <a:stretch/>
        </p:blipFill>
        <p:spPr>
          <a:xfrm>
            <a:off x="-68094" y="87549"/>
            <a:ext cx="6021422" cy="4717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7D3C168-1641-4320-AD24-50F5301A4C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245" t="25532" r="32071" b="36152"/>
          <a:stretch/>
        </p:blipFill>
        <p:spPr>
          <a:xfrm>
            <a:off x="-1" y="3793787"/>
            <a:ext cx="6770451" cy="3162711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86651" y="495300"/>
            <a:ext cx="4705350" cy="603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>
            <a:hlinkClick r:id="rId8" action="ppaction://hlinkfile"/>
            <a:extLst>
              <a:ext uri="{FF2B5EF4-FFF2-40B4-BE49-F238E27FC236}">
                <a16:creationId xmlns:a16="http://schemas.microsoft.com/office/drawing/2014/main" xmlns="" id="{31C11657-814A-485A-B0A0-674489AFE7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9" t="16552" r="83899" b="16552"/>
          <a:stretch/>
        </p:blipFill>
        <p:spPr bwMode="auto">
          <a:xfrm>
            <a:off x="7497200" y="952500"/>
            <a:ext cx="963038" cy="1848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hlinkClick r:id="rId10" action="ppaction://hlinkfile"/>
            <a:extLst>
              <a:ext uri="{FF2B5EF4-FFF2-40B4-BE49-F238E27FC236}">
                <a16:creationId xmlns:a16="http://schemas.microsoft.com/office/drawing/2014/main" xmlns="" id="{D7EF8754-1055-45BD-A8A9-3CCE76280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507" t="15148" r="69652" b="9154"/>
          <a:stretch/>
        </p:blipFill>
        <p:spPr bwMode="auto">
          <a:xfrm>
            <a:off x="7554143" y="1828800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hlinkClick r:id="rId11" action="ppaction://hlinkfile"/>
            <a:extLst>
              <a:ext uri="{FF2B5EF4-FFF2-40B4-BE49-F238E27FC236}">
                <a16:creationId xmlns:a16="http://schemas.microsoft.com/office/drawing/2014/main" xmlns="" id="{81BE02EA-7D20-4D2C-B1CF-784E08F51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19" t="15148" r="54540" b="9154"/>
          <a:stretch/>
        </p:blipFill>
        <p:spPr bwMode="auto">
          <a:xfrm>
            <a:off x="7630550" y="2803188"/>
            <a:ext cx="953309" cy="184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hlinkClick r:id="rId12" action="ppaction://hlinkfile"/>
            <a:extLst>
              <a:ext uri="{FF2B5EF4-FFF2-40B4-BE49-F238E27FC236}">
                <a16:creationId xmlns:a16="http://schemas.microsoft.com/office/drawing/2014/main" xmlns="" id="{A0D35293-45BB-4AC7-9462-2A7533ABC0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274" t="16909" r="5885" b="7393"/>
          <a:stretch/>
        </p:blipFill>
        <p:spPr bwMode="auto">
          <a:xfrm>
            <a:off x="7538970" y="3712727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hlinkClick r:id="rId13" action="ppaction://hlinkfile"/>
            <a:extLst>
              <a:ext uri="{FF2B5EF4-FFF2-40B4-BE49-F238E27FC236}">
                <a16:creationId xmlns:a16="http://schemas.microsoft.com/office/drawing/2014/main" xmlns="" id="{2FBE65E0-AF31-4353-AC7E-F118B4692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602" t="14087" r="38557" b="10215"/>
          <a:stretch/>
        </p:blipFill>
        <p:spPr bwMode="auto">
          <a:xfrm>
            <a:off x="7592242" y="4470671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hlinkClick r:id="rId14" action="ppaction://hlinkfile"/>
            <a:extLst>
              <a:ext uri="{FF2B5EF4-FFF2-40B4-BE49-F238E27FC236}">
                <a16:creationId xmlns:a16="http://schemas.microsoft.com/office/drawing/2014/main" xmlns="" id="{54A8A869-A621-40FF-94C8-021201B3F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714" t="14087" r="23445" b="10215"/>
          <a:stretch/>
        </p:blipFill>
        <p:spPr bwMode="auto">
          <a:xfrm>
            <a:off x="7620000" y="5280904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57" y="1553098"/>
            <a:ext cx="9127409" cy="4428602"/>
          </a:xfrm>
        </p:spPr>
      </p:pic>
    </p:spTree>
    <p:extLst>
      <p:ext uri="{BB962C8B-B14F-4D97-AF65-F5344CB8AC3E}">
        <p14:creationId xmlns="" xmlns:p14="http://schemas.microsoft.com/office/powerpoint/2010/main" val="10641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0191" y="85724"/>
            <a:ext cx="4276448" cy="12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223963"/>
            <a:ext cx="8591550" cy="401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1175" y="5200650"/>
            <a:ext cx="76390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"/>
            <a:ext cx="12153901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4641" y="3904965"/>
            <a:ext cx="7871702" cy="110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6146</TotalTime>
  <Words>90</Words>
  <Application>Microsoft Office PowerPoint</Application>
  <PresentationFormat>Custom</PresentationFormat>
  <Paragraphs>36</Paragraphs>
  <Slides>74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</vt:vector>
  </TitlesOfParts>
  <Company>Pakistan Bureau of Statistics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Saeed</cp:lastModifiedBy>
  <cp:revision>579</cp:revision>
  <dcterms:created xsi:type="dcterms:W3CDTF">2022-06-22T05:56:42Z</dcterms:created>
  <dcterms:modified xsi:type="dcterms:W3CDTF">2022-12-07T17:04:15Z</dcterms:modified>
</cp:coreProperties>
</file>