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536" r:id="rId2"/>
    <p:sldId id="396" r:id="rId3"/>
    <p:sldId id="474" r:id="rId4"/>
    <p:sldId id="490" r:id="rId5"/>
    <p:sldId id="491" r:id="rId6"/>
    <p:sldId id="492" r:id="rId7"/>
    <p:sldId id="493" r:id="rId8"/>
    <p:sldId id="494" r:id="rId9"/>
    <p:sldId id="495" r:id="rId10"/>
    <p:sldId id="528" r:id="rId11"/>
    <p:sldId id="529" r:id="rId12"/>
    <p:sldId id="530" r:id="rId13"/>
    <p:sldId id="532" r:id="rId14"/>
    <p:sldId id="497" r:id="rId15"/>
    <p:sldId id="502" r:id="rId16"/>
    <p:sldId id="501" r:id="rId17"/>
    <p:sldId id="498" r:id="rId18"/>
    <p:sldId id="499" r:id="rId19"/>
    <p:sldId id="534" r:id="rId20"/>
    <p:sldId id="535" r:id="rId21"/>
    <p:sldId id="500" r:id="rId22"/>
    <p:sldId id="508" r:id="rId23"/>
    <p:sldId id="37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5341" autoAdjust="0"/>
  </p:normalViewPr>
  <p:slideViewPr>
    <p:cSldViewPr snapToGrid="0">
      <p:cViewPr varScale="1">
        <p:scale>
          <a:sx n="70" d="100"/>
          <a:sy n="70" d="100"/>
        </p:scale>
        <p:origin x="-66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3216"/>
    </p:cViewPr>
  </p:sorterViewPr>
  <p:notesViewPr>
    <p:cSldViewPr snapToGrid="0">
      <p:cViewPr varScale="1">
        <p:scale>
          <a:sx n="67" d="100"/>
          <a:sy n="67" d="100"/>
        </p:scale>
        <p:origin x="1476" y="8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B97C9-803F-4CB1-86DB-AB0B20D9C83D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81C13-6AA5-44AD-AB63-32BBF529BB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7855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052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639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257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3260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56167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5881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441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666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409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624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173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229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0787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233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629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995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E1168-4AF4-4066-AC33-2CE0F34CE5F6}" type="datetimeFigureOut">
              <a:rPr lang="en-US" smtClean="0"/>
              <a:pPr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985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GHAR%20MAIN%20ROSHNI%20KA%20BARA%20ZARIA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hyperlink" Target="KHANA%20PaKANY%20KA%20ZARIA.mp4" TargetMode="Externa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Pani%20penay%20ka%201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PEENAY%20%20%20KA%20PANI%202.mp4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11122" y="6426239"/>
            <a:ext cx="2837762" cy="365125"/>
          </a:xfrm>
        </p:spPr>
        <p:txBody>
          <a:bodyPr/>
          <a:lstStyle/>
          <a:p>
            <a:pPr algn="r" defTabSz="872902"/>
            <a:fld id="{B6F15528-21DE-4FAA-801E-634DDDAF4B2B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872902"/>
              <a:t>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7126" y="3200399"/>
            <a:ext cx="5420084" cy="3446501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8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en-GB" sz="3400" dirty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8E61CBD-B34E-4718-AEB4-3A79844A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64337"/>
            <a:ext cx="3860800" cy="365125"/>
          </a:xfrm>
        </p:spPr>
        <p:txBody>
          <a:bodyPr/>
          <a:lstStyle/>
          <a:p>
            <a:pPr defTabSz="872902"/>
            <a:r>
              <a:rPr lang="en-US" dirty="0"/>
              <a:t>Pakistan Bureau of Statistics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D7B591F-5DC3-49CB-9638-7BAF2A277775}"/>
              </a:ext>
            </a:extLst>
          </p:cNvPr>
          <p:cNvSpPr/>
          <p:nvPr/>
        </p:nvSpPr>
        <p:spPr>
          <a:xfrm>
            <a:off x="0" y="1478632"/>
            <a:ext cx="678158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72922">
              <a:defRPr/>
            </a:pP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Presentation on Enumeration methodology of  7</a:t>
            </a:r>
            <a:r>
              <a:rPr lang="en-US" sz="4000" b="1" baseline="30000" dirty="0">
                <a:solidFill>
                  <a:schemeClr val="bg1"/>
                </a:solidFill>
                <a:cs typeface="Arial" pitchFamily="34" charset="0"/>
              </a:rPr>
              <a:t>th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Population &amp; Housing Census</a:t>
            </a:r>
          </a:p>
          <a:p>
            <a:pPr lvl="0" algn="ctr" defTabSz="872922">
              <a:defRPr/>
            </a:pPr>
            <a:r>
              <a:rPr lang="en-US" sz="4000" b="1" dirty="0">
                <a:solidFill>
                  <a:srgbClr val="FF3300"/>
                </a:solidFill>
                <a:cs typeface="Arial" pitchFamily="34" charset="0"/>
              </a:rPr>
              <a:t/>
            </a:r>
            <a:br>
              <a:rPr lang="en-US" sz="4000" b="1" dirty="0">
                <a:solidFill>
                  <a:srgbClr val="FF3300"/>
                </a:solidFill>
                <a:cs typeface="Arial" pitchFamily="34" charset="0"/>
              </a:rPr>
            </a:br>
            <a:r>
              <a:rPr lang="en-US" sz="4400" b="1" dirty="0">
                <a:solidFill>
                  <a:srgbClr val="FF6600"/>
                </a:solidFill>
                <a:cs typeface="Arial" pitchFamily="34" charset="0"/>
              </a:rPr>
              <a:t>“ The Digital Census”</a:t>
            </a:r>
          </a:p>
          <a:p>
            <a:pPr lvl="0" algn="ctr" defTabSz="872922">
              <a:defRPr/>
            </a:pPr>
            <a:endParaRPr lang="en-US" sz="4000" b="1" dirty="0">
              <a:solidFill>
                <a:srgbClr val="FF66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703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5738" y="3799490"/>
            <a:ext cx="7094483" cy="283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5CFFEFB-3179-4038-BA31-0549A00598CE}"/>
              </a:ext>
            </a:extLst>
          </p:cNvPr>
          <p:cNvGrpSpPr/>
          <p:nvPr/>
        </p:nvGrpSpPr>
        <p:grpSpPr>
          <a:xfrm>
            <a:off x="-117761" y="238454"/>
            <a:ext cx="9472921" cy="3767964"/>
            <a:chOff x="149251" y="-55242"/>
            <a:chExt cx="9472921" cy="376796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78063D81-649D-449F-BBAD-ABE6970B2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073" t="22874" r="30849" b="28563"/>
            <a:stretch/>
          </p:blipFill>
          <p:spPr>
            <a:xfrm>
              <a:off x="335560" y="-55242"/>
              <a:ext cx="9286612" cy="376796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98EDD5EF-32AC-4A52-BD9B-94E1A331F359}"/>
                </a:ext>
              </a:extLst>
            </p:cNvPr>
            <p:cNvSpPr txBox="1"/>
            <p:nvPr/>
          </p:nvSpPr>
          <p:spPr>
            <a:xfrm>
              <a:off x="149251" y="986551"/>
              <a:ext cx="3565320" cy="27084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7000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723" y="192142"/>
            <a:ext cx="8847411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046" y="418606"/>
            <a:ext cx="8599926" cy="577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2056" y="460153"/>
            <a:ext cx="8341437" cy="549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0966" y="78830"/>
            <a:ext cx="8548852" cy="644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8155" y="3436070"/>
            <a:ext cx="6737019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177B4F-A13F-4840-97FA-8C83261B7F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38" t="17457" r="31347" b="6805"/>
          <a:stretch/>
        </p:blipFill>
        <p:spPr>
          <a:xfrm>
            <a:off x="188536" y="159545"/>
            <a:ext cx="5419619" cy="51941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FB05E7-100E-412B-901C-84623A08340F}"/>
              </a:ext>
            </a:extLst>
          </p:cNvPr>
          <p:cNvSpPr txBox="1"/>
          <p:nvPr/>
        </p:nvSpPr>
        <p:spPr>
          <a:xfrm>
            <a:off x="339365" y="6189539"/>
            <a:ext cx="4694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file"/>
              </a:rPr>
              <a:t>GHAR MAIN ROSHNI KA BARA ZARIA.mp4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20B2D79-D07F-48B6-94A7-9DF8C74FE2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12" t="37113" r="31649" b="45705"/>
          <a:stretch/>
        </p:blipFill>
        <p:spPr>
          <a:xfrm>
            <a:off x="2806045" y="235670"/>
            <a:ext cx="6579909" cy="1572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DD474D7-26BC-4835-9936-71C589F4A9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30" t="21993" r="31418" b="18763"/>
          <a:stretch/>
        </p:blipFill>
        <p:spPr>
          <a:xfrm>
            <a:off x="2806045" y="1706251"/>
            <a:ext cx="6579909" cy="50335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5E53F60-DEB3-4170-9AF8-424DF9B2F2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12" t="15120" r="31649" b="29759"/>
          <a:stretch/>
        </p:blipFill>
        <p:spPr>
          <a:xfrm>
            <a:off x="4644433" y="1672131"/>
            <a:ext cx="6558362" cy="50220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EEFD8F-2F9B-4CA4-AA22-0E25811BEB00}"/>
              </a:ext>
            </a:extLst>
          </p:cNvPr>
          <p:cNvSpPr txBox="1"/>
          <p:nvPr/>
        </p:nvSpPr>
        <p:spPr>
          <a:xfrm>
            <a:off x="509047" y="6437664"/>
            <a:ext cx="3563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5" action="ppaction://hlinkfile"/>
              </a:rPr>
              <a:t>KHANA PaKANY KA ZARIA.mp4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339" y="497271"/>
            <a:ext cx="8497613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772" y="825390"/>
            <a:ext cx="8031874" cy="447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374" y="467551"/>
            <a:ext cx="8940034" cy="511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338" y="409247"/>
            <a:ext cx="8602717" cy="56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bismilla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230" y="300487"/>
            <a:ext cx="8686800" cy="5883275"/>
          </a:xfrm>
          <a:prstGeom prst="rect">
            <a:avLst/>
          </a:prstGeom>
          <a:noFill/>
          <a:ln w="222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621" y="493166"/>
            <a:ext cx="8735082" cy="57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622" y="436676"/>
            <a:ext cx="8758894" cy="5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858" y="341915"/>
            <a:ext cx="8768420" cy="583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2921" y="1591198"/>
            <a:ext cx="6676845" cy="3239593"/>
          </a:xfrm>
        </p:spPr>
      </p:pic>
    </p:spTree>
    <p:extLst>
      <p:ext uri="{BB962C8B-B14F-4D97-AF65-F5344CB8AC3E}">
        <p14:creationId xmlns:p14="http://schemas.microsoft.com/office/powerpoint/2010/main" xmlns="" val="1064128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D143889-32F3-45C7-A474-4027548A7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7" t="21418" r="31542" b="13050"/>
          <a:stretch/>
        </p:blipFill>
        <p:spPr>
          <a:xfrm>
            <a:off x="184825" y="700392"/>
            <a:ext cx="9542834" cy="58408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7AA7FCF-8DF1-473D-A6CE-FA73230749DF}"/>
              </a:ext>
            </a:extLst>
          </p:cNvPr>
          <p:cNvSpPr txBox="1"/>
          <p:nvPr/>
        </p:nvSpPr>
        <p:spPr>
          <a:xfrm>
            <a:off x="6809361" y="642027"/>
            <a:ext cx="275292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873DE5-A42F-4AD0-AEAF-11FCA5310F75}"/>
              </a:ext>
            </a:extLst>
          </p:cNvPr>
          <p:cNvSpPr txBox="1"/>
          <p:nvPr/>
        </p:nvSpPr>
        <p:spPr>
          <a:xfrm>
            <a:off x="8936476" y="1487378"/>
            <a:ext cx="79118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D187AA-BF78-480F-938D-5C18DC20BC33}"/>
              </a:ext>
            </a:extLst>
          </p:cNvPr>
          <p:cNvSpPr txBox="1"/>
          <p:nvPr/>
        </p:nvSpPr>
        <p:spPr>
          <a:xfrm>
            <a:off x="6809361" y="1133115"/>
            <a:ext cx="2872903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F2AFA4-D9B8-4A4F-A4A3-A771B1176EA0}"/>
              </a:ext>
            </a:extLst>
          </p:cNvPr>
          <p:cNvSpPr txBox="1"/>
          <p:nvPr/>
        </p:nvSpPr>
        <p:spPr>
          <a:xfrm>
            <a:off x="389106" y="5540219"/>
            <a:ext cx="917318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2A1022B-4FFA-4C4F-AE96-E3C6BB320BA2}"/>
              </a:ext>
            </a:extLst>
          </p:cNvPr>
          <p:cNvSpPr txBox="1"/>
          <p:nvPr/>
        </p:nvSpPr>
        <p:spPr>
          <a:xfrm>
            <a:off x="389106" y="5894482"/>
            <a:ext cx="917318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EED45B-6F19-4656-9B53-25E9011754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86" t="51915" r="32660" b="39432"/>
          <a:stretch/>
        </p:blipFill>
        <p:spPr>
          <a:xfrm>
            <a:off x="5774986" y="2805552"/>
            <a:ext cx="6322979" cy="10700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A340F3-0C93-4E10-AAC7-079214F2D4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25" t="67801" r="32420" b="20284"/>
          <a:stretch/>
        </p:blipFill>
        <p:spPr>
          <a:xfrm>
            <a:off x="4222975" y="3880129"/>
            <a:ext cx="5350214" cy="120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88D3F7B-C68C-4D18-8A77-B0EABEC4EC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33" t="9788" r="31862" b="52766"/>
          <a:stretch/>
        </p:blipFill>
        <p:spPr>
          <a:xfrm>
            <a:off x="544306" y="1420238"/>
            <a:ext cx="8512145" cy="428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B605841-DFDF-4775-9B21-57D39051FA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25" t="25816" r="31063" b="33049"/>
          <a:stretch/>
        </p:blipFill>
        <p:spPr>
          <a:xfrm>
            <a:off x="1274324" y="1099226"/>
            <a:ext cx="8268510" cy="53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9F6A63-EE60-45B3-BA27-6FE59D639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06" t="10922" r="31941" b="51064"/>
          <a:stretch/>
        </p:blipFill>
        <p:spPr>
          <a:xfrm>
            <a:off x="262139" y="749029"/>
            <a:ext cx="9144508" cy="51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1CF1C6A-46AD-447D-B57F-7571846DF2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65" t="28369" r="32101" b="14610"/>
          <a:stretch/>
        </p:blipFill>
        <p:spPr>
          <a:xfrm>
            <a:off x="894945" y="892659"/>
            <a:ext cx="8501975" cy="507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591527-43A7-4D92-A3D9-45A7F74D50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7" t="13191" r="29787" b="24539"/>
          <a:stretch/>
        </p:blipFill>
        <p:spPr>
          <a:xfrm>
            <a:off x="622570" y="398834"/>
            <a:ext cx="8978630" cy="46011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ACBB60C-52A2-4CC6-AAF2-B000666948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25" t="18013" r="32340" b="38866"/>
          <a:stretch/>
        </p:blipFill>
        <p:spPr>
          <a:xfrm>
            <a:off x="4039738" y="2985448"/>
            <a:ext cx="788840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file"/>
            <a:extLst>
              <a:ext uri="{FF2B5EF4-FFF2-40B4-BE49-F238E27FC236}">
                <a16:creationId xmlns:a16="http://schemas.microsoft.com/office/drawing/2014/main" xmlns="" id="{DF64FB6A-B2D1-4BA3-94C4-BA84752666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09" t="9363" r="28375" b="57137"/>
          <a:stretch/>
        </p:blipFill>
        <p:spPr>
          <a:xfrm>
            <a:off x="3130749" y="1261786"/>
            <a:ext cx="6835372" cy="28739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48B792E-38B1-400B-8AD7-D3397F3449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484" t="37048" r="57075" b="9930"/>
          <a:stretch/>
        </p:blipFill>
        <p:spPr>
          <a:xfrm>
            <a:off x="174846" y="340468"/>
            <a:ext cx="2675359" cy="55253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BC4F5C6-4DD8-4504-97A5-F3EE8177AABB}"/>
              </a:ext>
            </a:extLst>
          </p:cNvPr>
          <p:cNvSpPr txBox="1"/>
          <p:nvPr/>
        </p:nvSpPr>
        <p:spPr>
          <a:xfrm>
            <a:off x="2986481" y="5201553"/>
            <a:ext cx="5276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2" action="ppaction://hlinkfile"/>
              </a:rPr>
              <a:t>Pani penay ka 1.mp4</a:t>
            </a:r>
            <a:endParaRPr lang="en-US" dirty="0"/>
          </a:p>
          <a:p>
            <a:r>
              <a:rPr lang="pl-PL" dirty="0">
                <a:hlinkClick r:id="rId5" action="ppaction://hlinkfile"/>
              </a:rPr>
              <a:t>PEENAY   KA PANI 2.mp4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16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3224</TotalTime>
  <Words>34</Words>
  <Application>Microsoft Office PowerPoint</Application>
  <PresentationFormat>Custom</PresentationFormat>
  <Paragraphs>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Facet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Pakistan Bureau of Statistics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Hewlett-Packard Company</dc:creator>
  <cp:lastModifiedBy>Saeed</cp:lastModifiedBy>
  <cp:revision>297</cp:revision>
  <dcterms:created xsi:type="dcterms:W3CDTF">2022-06-22T05:56:42Z</dcterms:created>
  <dcterms:modified xsi:type="dcterms:W3CDTF">2022-12-04T17:46:32Z</dcterms:modified>
</cp:coreProperties>
</file>