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27"/>
  </p:notesMasterIdLst>
  <p:handoutMasterIdLst>
    <p:handoutMasterId r:id="rId128"/>
  </p:handoutMasterIdLst>
  <p:sldIdLst>
    <p:sldId id="396" r:id="rId2"/>
    <p:sldId id="436" r:id="rId3"/>
    <p:sldId id="437" r:id="rId4"/>
    <p:sldId id="438" r:id="rId5"/>
    <p:sldId id="439" r:id="rId6"/>
    <p:sldId id="441" r:id="rId7"/>
    <p:sldId id="442" r:id="rId8"/>
    <p:sldId id="443" r:id="rId9"/>
    <p:sldId id="444" r:id="rId10"/>
    <p:sldId id="445" r:id="rId11"/>
    <p:sldId id="446" r:id="rId12"/>
    <p:sldId id="447" r:id="rId13"/>
    <p:sldId id="448" r:id="rId14"/>
    <p:sldId id="449" r:id="rId15"/>
    <p:sldId id="450" r:id="rId16"/>
    <p:sldId id="451" r:id="rId17"/>
    <p:sldId id="452" r:id="rId18"/>
    <p:sldId id="453" r:id="rId19"/>
    <p:sldId id="454" r:id="rId20"/>
    <p:sldId id="455" r:id="rId21"/>
    <p:sldId id="456" r:id="rId22"/>
    <p:sldId id="457" r:id="rId23"/>
    <p:sldId id="484" r:id="rId24"/>
    <p:sldId id="477" r:id="rId25"/>
    <p:sldId id="479" r:id="rId26"/>
    <p:sldId id="461" r:id="rId27"/>
    <p:sldId id="462" r:id="rId28"/>
    <p:sldId id="463" r:id="rId29"/>
    <p:sldId id="464" r:id="rId30"/>
    <p:sldId id="397" r:id="rId31"/>
    <p:sldId id="482" r:id="rId32"/>
    <p:sldId id="428" r:id="rId33"/>
    <p:sldId id="486" r:id="rId34"/>
    <p:sldId id="505" r:id="rId35"/>
    <p:sldId id="497" r:id="rId36"/>
    <p:sldId id="498" r:id="rId37"/>
    <p:sldId id="499" r:id="rId38"/>
    <p:sldId id="500" r:id="rId39"/>
    <p:sldId id="502" r:id="rId40"/>
    <p:sldId id="503" r:id="rId41"/>
    <p:sldId id="466" r:id="rId42"/>
    <p:sldId id="483" r:id="rId43"/>
    <p:sldId id="514" r:id="rId44"/>
    <p:sldId id="519" r:id="rId45"/>
    <p:sldId id="516" r:id="rId46"/>
    <p:sldId id="430" r:id="rId47"/>
    <p:sldId id="474" r:id="rId48"/>
    <p:sldId id="517" r:id="rId49"/>
    <p:sldId id="431" r:id="rId50"/>
    <p:sldId id="432" r:id="rId51"/>
    <p:sldId id="433" r:id="rId52"/>
    <p:sldId id="520" r:id="rId53"/>
    <p:sldId id="435" r:id="rId54"/>
    <p:sldId id="480" r:id="rId55"/>
    <p:sldId id="487" r:id="rId56"/>
    <p:sldId id="524" r:id="rId57"/>
    <p:sldId id="405" r:id="rId58"/>
    <p:sldId id="509" r:id="rId59"/>
    <p:sldId id="510" r:id="rId60"/>
    <p:sldId id="490" r:id="rId61"/>
    <p:sldId id="526" r:id="rId62"/>
    <p:sldId id="521" r:id="rId63"/>
    <p:sldId id="522" r:id="rId64"/>
    <p:sldId id="527" r:id="rId65"/>
    <p:sldId id="530" r:id="rId66"/>
    <p:sldId id="528" r:id="rId67"/>
    <p:sldId id="529" r:id="rId68"/>
    <p:sldId id="532" r:id="rId69"/>
    <p:sldId id="533" r:id="rId70"/>
    <p:sldId id="534" r:id="rId71"/>
    <p:sldId id="531" r:id="rId72"/>
    <p:sldId id="537" r:id="rId73"/>
    <p:sldId id="536" r:id="rId74"/>
    <p:sldId id="540" r:id="rId75"/>
    <p:sldId id="541" r:id="rId76"/>
    <p:sldId id="543" r:id="rId77"/>
    <p:sldId id="539" r:id="rId78"/>
    <p:sldId id="542" r:id="rId79"/>
    <p:sldId id="538" r:id="rId80"/>
    <p:sldId id="535" r:id="rId81"/>
    <p:sldId id="544" r:id="rId82"/>
    <p:sldId id="545" r:id="rId83"/>
    <p:sldId id="546" r:id="rId84"/>
    <p:sldId id="553" r:id="rId85"/>
    <p:sldId id="548" r:id="rId86"/>
    <p:sldId id="554" r:id="rId87"/>
    <p:sldId id="555" r:id="rId88"/>
    <p:sldId id="556" r:id="rId89"/>
    <p:sldId id="549" r:id="rId90"/>
    <p:sldId id="558" r:id="rId91"/>
    <p:sldId id="557" r:id="rId92"/>
    <p:sldId id="550" r:id="rId93"/>
    <p:sldId id="551" r:id="rId94"/>
    <p:sldId id="561" r:id="rId95"/>
    <p:sldId id="560" r:id="rId96"/>
    <p:sldId id="559" r:id="rId97"/>
    <p:sldId id="506" r:id="rId98"/>
    <p:sldId id="408" r:id="rId99"/>
    <p:sldId id="511" r:id="rId100"/>
    <p:sldId id="507" r:id="rId101"/>
    <p:sldId id="508" r:id="rId102"/>
    <p:sldId id="512" r:id="rId103"/>
    <p:sldId id="513" r:id="rId104"/>
    <p:sldId id="491" r:id="rId105"/>
    <p:sldId id="407" r:id="rId106"/>
    <p:sldId id="410" r:id="rId107"/>
    <p:sldId id="411" r:id="rId108"/>
    <p:sldId id="412" r:id="rId109"/>
    <p:sldId id="413" r:id="rId110"/>
    <p:sldId id="414" r:id="rId111"/>
    <p:sldId id="415" r:id="rId112"/>
    <p:sldId id="416" r:id="rId113"/>
    <p:sldId id="417" r:id="rId114"/>
    <p:sldId id="418" r:id="rId115"/>
    <p:sldId id="419" r:id="rId116"/>
    <p:sldId id="420" r:id="rId117"/>
    <p:sldId id="421" r:id="rId118"/>
    <p:sldId id="422" r:id="rId119"/>
    <p:sldId id="423" r:id="rId120"/>
    <p:sldId id="424" r:id="rId121"/>
    <p:sldId id="425" r:id="rId122"/>
    <p:sldId id="475" r:id="rId123"/>
    <p:sldId id="476" r:id="rId124"/>
    <p:sldId id="426" r:id="rId125"/>
    <p:sldId id="427" r:id="rId1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67" autoAdjust="0"/>
    <p:restoredTop sz="95341" autoAdjust="0"/>
  </p:normalViewPr>
  <p:slideViewPr>
    <p:cSldViewPr snapToGrid="0">
      <p:cViewPr>
        <p:scale>
          <a:sx n="50" d="100"/>
          <a:sy n="50" d="100"/>
        </p:scale>
        <p:origin x="-1164" y="-5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2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17538"/>
    </p:cViewPr>
  </p:sorterViewPr>
  <p:notesViewPr>
    <p:cSldViewPr snapToGrid="0">
      <p:cViewPr varScale="1">
        <p:scale>
          <a:sx n="55" d="100"/>
          <a:sy n="55" d="100"/>
        </p:scale>
        <p:origin x="-23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DBA366-6297-4793-8B85-D41FE2DE5A77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907CA-8D32-49DD-AAFF-A9926E25A3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B97C9-803F-4CB1-86DB-AB0B20D9C83D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81C13-6AA5-44AD-AB63-32BBF529BB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97855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81C13-6AA5-44AD-AB63-32BBF529BBA3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81C13-6AA5-44AD-AB63-32BBF529BBA3}" type="slidenum">
              <a:rPr lang="en-US" smtClean="0"/>
              <a:pPr/>
              <a:t>94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48095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88E1168-4AF4-4066-AC33-2CE0F34CE5F6}" type="datetimeFigureOut">
              <a:rPr lang="en-US" smtClean="0"/>
              <a:pPr/>
              <a:t>12/1/2022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C6689E-0865-4CB5-9E71-B0B0965A108D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1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hyperlink" Target="Video/Block.mp4" TargetMode="Externa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hyperlink" Target="Video/GHARANA.mp4" TargetMode="External"/><Relationship Id="rId5" Type="http://schemas.openxmlformats.org/officeDocument/2006/relationships/image" Target="../media/image64.png"/><Relationship Id="rId4" Type="http://schemas.openxmlformats.org/officeDocument/2006/relationships/hyperlink" Target="Video/Ghar.mp4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hyperlink" Target="Video/Detached.mp4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Video/Amarat%20Ke%20Nohyet.mp4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hyperlink" Target="Video/Amarat%20ke%20Noheyat.mp4" TargetMode="External"/><Relationship Id="rId4" Type="http://schemas.openxmlformats.org/officeDocument/2006/relationships/image" Target="../media/image9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Video/Mohashi%20Amarat.mp4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Video/Kasir%20Manzala%20Rehshi%20&amp;%20Mohashi.mp4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Video/Mohashi%20Amarat.mp4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Video/High%20rise%20eco.mp4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Video/Under%20Construction%20jogi.mp4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Video/Kalam%20%20NO%203.mp4" TargetMode="Externa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13" Type="http://schemas.openxmlformats.org/officeDocument/2006/relationships/image" Target="../media/image118.png"/><Relationship Id="rId18" Type="http://schemas.openxmlformats.org/officeDocument/2006/relationships/image" Target="../media/image123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12" Type="http://schemas.openxmlformats.org/officeDocument/2006/relationships/image" Target="../media/image117.png"/><Relationship Id="rId17" Type="http://schemas.openxmlformats.org/officeDocument/2006/relationships/image" Target="../media/image122.png"/><Relationship Id="rId2" Type="http://schemas.openxmlformats.org/officeDocument/2006/relationships/image" Target="../media/image105.png"/><Relationship Id="rId16" Type="http://schemas.openxmlformats.org/officeDocument/2006/relationships/image" Target="../media/image1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11" Type="http://schemas.openxmlformats.org/officeDocument/2006/relationships/image" Target="../media/image116.png"/><Relationship Id="rId5" Type="http://schemas.openxmlformats.org/officeDocument/2006/relationships/image" Target="../media/image110.png"/><Relationship Id="rId15" Type="http://schemas.openxmlformats.org/officeDocument/2006/relationships/image" Target="../media/image120.png"/><Relationship Id="rId10" Type="http://schemas.openxmlformats.org/officeDocument/2006/relationships/image" Target="../media/image115.png"/><Relationship Id="rId19" Type="http://schemas.openxmlformats.org/officeDocument/2006/relationships/image" Target="../media/image124.png"/><Relationship Id="rId4" Type="http://schemas.openxmlformats.org/officeDocument/2006/relationships/image" Target="../media/image109.png"/><Relationship Id="rId9" Type="http://schemas.openxmlformats.org/officeDocument/2006/relationships/image" Target="../media/image114.png"/><Relationship Id="rId14" Type="http://schemas.openxmlformats.org/officeDocument/2006/relationships/image" Target="../media/image11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Video/Kalam%20%20NO%204.mp4" TargetMode="External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Video/Kalam%20%20NO%209.mp4" TargetMode="External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1.png"/><Relationship Id="rId5" Type="http://schemas.openxmlformats.org/officeDocument/2006/relationships/image" Target="../media/image150.png"/><Relationship Id="rId4" Type="http://schemas.openxmlformats.org/officeDocument/2006/relationships/image" Target="../media/image1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9.png"/><Relationship Id="rId4" Type="http://schemas.openxmlformats.org/officeDocument/2006/relationships/hyperlink" Target="Video/GHARANA.mp4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Video/IJTAMAI%20GHARANA.mp4" TargetMode="External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1.png"/><Relationship Id="rId5" Type="http://schemas.openxmlformats.org/officeDocument/2006/relationships/hyperlink" Target="Video" TargetMode="External"/><Relationship Id="rId4" Type="http://schemas.openxmlformats.org/officeDocument/2006/relationships/image" Target="../media/image17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7.png"/><Relationship Id="rId4" Type="http://schemas.openxmlformats.org/officeDocument/2006/relationships/hyperlink" Target="Video/KIS%20KO%20SUMAR%20KIYA%20JAYE%20GA.mp4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4" Type="http://schemas.openxmlformats.org/officeDocument/2006/relationships/image" Target="../media/image180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7" Type="http://schemas.openxmlformats.org/officeDocument/2006/relationships/image" Target="../media/image188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7.png"/><Relationship Id="rId5" Type="http://schemas.openxmlformats.org/officeDocument/2006/relationships/image" Target="../media/image186.png"/><Relationship Id="rId4" Type="http://schemas.openxmlformats.org/officeDocument/2006/relationships/hyperlink" Target="Video/GHARANA%20SARBHARA.mp4" TargetMode="Externa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7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2.png"/><Relationship Id="rId3" Type="http://schemas.openxmlformats.org/officeDocument/2006/relationships/image" Target="../media/image198.png"/><Relationship Id="rId7" Type="http://schemas.openxmlformats.org/officeDocument/2006/relationships/hyperlink" Target="Scheduled%20Castes.docx" TargetMode="External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Video/KHUWANDGI%20KIYA%20HAI%20(1).mp4" TargetMode="External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7.png"/><Relationship Id="rId4" Type="http://schemas.openxmlformats.org/officeDocument/2006/relationships/image" Target="../media/image20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2.png"/><Relationship Id="rId4" Type="http://schemas.openxmlformats.org/officeDocument/2006/relationships/image" Target="../media/image21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5.png"/><Relationship Id="rId4" Type="http://schemas.openxmlformats.org/officeDocument/2006/relationships/image" Target="../media/image21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5" Type="http://schemas.openxmlformats.org/officeDocument/2006/relationships/image" Target="../media/image218.png"/><Relationship Id="rId4" Type="http://schemas.openxmlformats.org/officeDocument/2006/relationships/image" Target="../media/image21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7" Type="http://schemas.openxmlformats.org/officeDocument/2006/relationships/image" Target="../media/image224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3.png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7" Type="http://schemas.openxmlformats.org/officeDocument/2006/relationships/image" Target="../media/image229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8.png"/><Relationship Id="rId5" Type="http://schemas.openxmlformats.org/officeDocument/2006/relationships/image" Target="../media/image227.png"/><Relationship Id="rId4" Type="http://schemas.openxmlformats.org/officeDocument/2006/relationships/image" Target="../media/image2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2.png"/><Relationship Id="rId4" Type="http://schemas.openxmlformats.org/officeDocument/2006/relationships/image" Target="../media/image231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8.png"/><Relationship Id="rId3" Type="http://schemas.openxmlformats.org/officeDocument/2006/relationships/image" Target="../media/image233.png"/><Relationship Id="rId7" Type="http://schemas.openxmlformats.org/officeDocument/2006/relationships/image" Target="../media/image237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6.png"/><Relationship Id="rId5" Type="http://schemas.openxmlformats.org/officeDocument/2006/relationships/image" Target="../media/image235.png"/><Relationship Id="rId4" Type="http://schemas.openxmlformats.org/officeDocument/2006/relationships/image" Target="../media/image234.png"/><Relationship Id="rId9" Type="http://schemas.openxmlformats.org/officeDocument/2006/relationships/image" Target="../media/image2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3.png"/><Relationship Id="rId5" Type="http://schemas.openxmlformats.org/officeDocument/2006/relationships/image" Target="../media/image242.png"/><Relationship Id="rId4" Type="http://schemas.openxmlformats.org/officeDocument/2006/relationships/image" Target="../media/image24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7" Type="http://schemas.openxmlformats.org/officeDocument/2006/relationships/image" Target="../media/image249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8.png"/><Relationship Id="rId5" Type="http://schemas.openxmlformats.org/officeDocument/2006/relationships/image" Target="../media/image247.png"/><Relationship Id="rId4" Type="http://schemas.openxmlformats.org/officeDocument/2006/relationships/image" Target="../media/image24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3.png"/><Relationship Id="rId5" Type="http://schemas.openxmlformats.org/officeDocument/2006/relationships/image" Target="../media/image252.png"/><Relationship Id="rId4" Type="http://schemas.openxmlformats.org/officeDocument/2006/relationships/image" Target="../media/image25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8.png"/><Relationship Id="rId5" Type="http://schemas.openxmlformats.org/officeDocument/2006/relationships/image" Target="../media/image257.png"/><Relationship Id="rId4" Type="http://schemas.openxmlformats.org/officeDocument/2006/relationships/image" Target="../media/image256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png"/><Relationship Id="rId3" Type="http://schemas.openxmlformats.org/officeDocument/2006/relationships/image" Target="../media/image259.png"/><Relationship Id="rId7" Type="http://schemas.openxmlformats.org/officeDocument/2006/relationships/image" Target="../media/image263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2.png"/><Relationship Id="rId5" Type="http://schemas.openxmlformats.org/officeDocument/2006/relationships/image" Target="../media/image261.png"/><Relationship Id="rId4" Type="http://schemas.openxmlformats.org/officeDocument/2006/relationships/image" Target="../media/image260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png"/><Relationship Id="rId7" Type="http://schemas.openxmlformats.org/officeDocument/2006/relationships/image" Target="../media/image268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7.png"/><Relationship Id="rId5" Type="http://schemas.openxmlformats.org/officeDocument/2006/relationships/image" Target="../media/image266.png"/><Relationship Id="rId4" Type="http://schemas.openxmlformats.org/officeDocument/2006/relationships/image" Target="../media/image265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4.png"/><Relationship Id="rId3" Type="http://schemas.openxmlformats.org/officeDocument/2006/relationships/image" Target="../media/image269.png"/><Relationship Id="rId7" Type="http://schemas.openxmlformats.org/officeDocument/2006/relationships/image" Target="../media/image273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2.png"/><Relationship Id="rId5" Type="http://schemas.openxmlformats.org/officeDocument/2006/relationships/image" Target="../media/image271.png"/><Relationship Id="rId4" Type="http://schemas.openxmlformats.org/officeDocument/2006/relationships/image" Target="../media/image27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1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3.png"/><Relationship Id="rId5" Type="http://schemas.openxmlformats.org/officeDocument/2006/relationships/image" Target="../media/image274.png"/><Relationship Id="rId4" Type="http://schemas.openxmlformats.org/officeDocument/2006/relationships/image" Target="../media/image272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6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7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3.png"/><Relationship Id="rId3" Type="http://schemas.openxmlformats.org/officeDocument/2006/relationships/image" Target="../media/image278.png"/><Relationship Id="rId7" Type="http://schemas.openxmlformats.org/officeDocument/2006/relationships/image" Target="../media/image28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1.png"/><Relationship Id="rId5" Type="http://schemas.openxmlformats.org/officeDocument/2006/relationships/image" Target="../media/image280.png"/><Relationship Id="rId4" Type="http://schemas.openxmlformats.org/officeDocument/2006/relationships/image" Target="../media/image279.png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4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png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7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png"/><Relationship Id="rId2" Type="http://schemas.openxmlformats.org/officeDocument/2006/relationships/image" Target="../media/image2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8.png"/><Relationship Id="rId4" Type="http://schemas.openxmlformats.org/officeDocument/2006/relationships/hyperlink" Target="Video/KHUWANDGI%20KIYA%20HAI%20(1)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" descr="bismilla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1102" y="239584"/>
            <a:ext cx="9953618" cy="6393230"/>
          </a:xfrm>
          <a:prstGeom prst="rect">
            <a:avLst/>
          </a:prstGeom>
          <a:noFill/>
          <a:ln w="22225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81325" y="504115"/>
            <a:ext cx="2136775" cy="52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93238" y="1109300"/>
            <a:ext cx="9486900" cy="106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5306" y="2326950"/>
            <a:ext cx="9464675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54504" y="4592542"/>
            <a:ext cx="7497763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32385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" y="1571624"/>
            <a:ext cx="11220451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32385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2095500"/>
            <a:ext cx="9182099" cy="459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32385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62324" y="1790700"/>
            <a:ext cx="8627969" cy="49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32385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68696" y="1447159"/>
            <a:ext cx="5214038" cy="302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8364" y="266700"/>
            <a:ext cx="1164154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0137" y="481486"/>
            <a:ext cx="9475787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3975" y="4596793"/>
            <a:ext cx="9544050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3132" y="3877729"/>
            <a:ext cx="8812213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1055" y="744681"/>
            <a:ext cx="5451475" cy="61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9236" y="168062"/>
            <a:ext cx="5006975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602" y="1389965"/>
            <a:ext cx="956627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44943" y="2097468"/>
            <a:ext cx="47323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74196" y="2563719"/>
            <a:ext cx="3783013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62578" y="3008051"/>
            <a:ext cx="4332287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74002" y="3496790"/>
            <a:ext cx="9051925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8049" y="4268408"/>
            <a:ext cx="9350375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54957" y="5639558"/>
            <a:ext cx="8035925" cy="35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153" y="0"/>
            <a:ext cx="11734298" cy="6605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76438" y="1385888"/>
            <a:ext cx="8239125" cy="408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1471613"/>
            <a:ext cx="8191500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463" y="690563"/>
            <a:ext cx="8601075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2625" y="1157288"/>
            <a:ext cx="8286750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11487" y="200428"/>
            <a:ext cx="3429972" cy="785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1567" y="1030406"/>
            <a:ext cx="4642582" cy="552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14463" y="1578020"/>
            <a:ext cx="9361487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15470" y="5054411"/>
            <a:ext cx="9178925" cy="149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7642" y="204717"/>
            <a:ext cx="3158823" cy="615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6177" y="860212"/>
            <a:ext cx="9957951" cy="92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277" y="1897037"/>
            <a:ext cx="10081361" cy="342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38266" y="0"/>
            <a:ext cx="8125134" cy="3930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350" y="388246"/>
            <a:ext cx="3634830" cy="3002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1" y="3752851"/>
            <a:ext cx="3581399" cy="275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81166" y="3981450"/>
            <a:ext cx="3791234" cy="253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001000" y="3935269"/>
            <a:ext cx="3676650" cy="278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112" y="558195"/>
            <a:ext cx="10597178" cy="5010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4774" y="473431"/>
            <a:ext cx="9532937" cy="213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0667" y="2579427"/>
            <a:ext cx="5602713" cy="397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9493" y="173972"/>
            <a:ext cx="9184943" cy="6429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96" y="4958901"/>
            <a:ext cx="9909175" cy="136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6681" y="454286"/>
            <a:ext cx="9383713" cy="444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6200" y="367636"/>
            <a:ext cx="9326563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0" name="AutoShape 2">
            <a:hlinkClick r:id="rId5" action="ppaction://hlinkfile"/>
          </p:cNvPr>
          <p:cNvSpPr>
            <a:spLocks noChangeArrowheads="1"/>
          </p:cNvSpPr>
          <p:nvPr/>
        </p:nvSpPr>
        <p:spPr bwMode="auto">
          <a:xfrm>
            <a:off x="8248650" y="2838450"/>
            <a:ext cx="628649" cy="304800"/>
          </a:xfrm>
          <a:prstGeom prst="chevron">
            <a:avLst>
              <a:gd name="adj" fmla="val 43388"/>
            </a:avLst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679" y="327546"/>
            <a:ext cx="6387152" cy="6141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689" y="1185270"/>
            <a:ext cx="10299666" cy="4642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0686" y="262293"/>
            <a:ext cx="6653850" cy="84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1474" y="590550"/>
            <a:ext cx="11287125" cy="5595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1777" y="1"/>
            <a:ext cx="4203505" cy="859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583" y="847498"/>
            <a:ext cx="10376838" cy="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740" y="1859774"/>
            <a:ext cx="10454105" cy="4724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8424" y="2805326"/>
            <a:ext cx="9590467" cy="1932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8544" y="4552382"/>
            <a:ext cx="904875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0"/>
            <a:ext cx="9505950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2575" y="1366838"/>
            <a:ext cx="95059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955" y="199385"/>
            <a:ext cx="11641541" cy="664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6467" y="249153"/>
            <a:ext cx="3089110" cy="747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7831" y="1885950"/>
            <a:ext cx="1102409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344" y="2149129"/>
            <a:ext cx="11047519" cy="4469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7338" y="0"/>
            <a:ext cx="1775204" cy="2047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72501" y="0"/>
            <a:ext cx="2538484" cy="215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528412" y="0"/>
            <a:ext cx="2345140" cy="2090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2596" y="300251"/>
            <a:ext cx="2390699" cy="181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57550" y="185738"/>
            <a:ext cx="1800225" cy="190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7272" y="775404"/>
            <a:ext cx="42068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0564" y="1645936"/>
            <a:ext cx="9451975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97272" y="520754"/>
            <a:ext cx="42068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2832" y="1167645"/>
            <a:ext cx="9612313" cy="313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3296" y="4353255"/>
            <a:ext cx="9577147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2238" y="1041000"/>
            <a:ext cx="9407525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13019" y="486030"/>
            <a:ext cx="4206875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95685" y="532435"/>
            <a:ext cx="5590579" cy="5208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625" y="509287"/>
            <a:ext cx="5222291" cy="5254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8249" y="1822049"/>
            <a:ext cx="9451975" cy="1740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38878" y="887105"/>
            <a:ext cx="9564847" cy="928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174" y="3532706"/>
            <a:ext cx="9383713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32549" y="354842"/>
            <a:ext cx="1154113" cy="518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8527" y="188650"/>
            <a:ext cx="4851313" cy="903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0823" y="1201003"/>
            <a:ext cx="10311284" cy="547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5218" y="1128144"/>
            <a:ext cx="10931857" cy="5559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61" y="90060"/>
            <a:ext cx="10751378" cy="667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309" y="495088"/>
            <a:ext cx="11739031" cy="589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0354" y="2834378"/>
            <a:ext cx="7497588" cy="1328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6794" y="2493987"/>
            <a:ext cx="10519163" cy="2746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9678" y="2487588"/>
            <a:ext cx="10517243" cy="3203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1320" y="2497540"/>
            <a:ext cx="11403330" cy="2852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50" y="104775"/>
            <a:ext cx="11944350" cy="667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4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38413" y="1866900"/>
            <a:ext cx="8143875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6594" y="1757363"/>
            <a:ext cx="9436681" cy="510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04800"/>
            <a:ext cx="12192000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133350"/>
            <a:ext cx="8772525" cy="6724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43523" y="1828800"/>
            <a:ext cx="918640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0331" y="1809750"/>
            <a:ext cx="10683907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32061" y="804863"/>
            <a:ext cx="9126428" cy="6053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5807" y="1866900"/>
            <a:ext cx="10614132" cy="499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138" y="368037"/>
            <a:ext cx="9737725" cy="579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1" y="114300"/>
            <a:ext cx="12192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953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9184" y="177421"/>
            <a:ext cx="12011025" cy="6498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546" y="1531318"/>
            <a:ext cx="9557415" cy="4971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139" y="2065361"/>
            <a:ext cx="9912189" cy="3994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699" y="195263"/>
            <a:ext cx="8991601" cy="646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7997" y="190500"/>
            <a:ext cx="11832608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333750"/>
            <a:ext cx="9525000" cy="298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500" y="3219450"/>
            <a:ext cx="9363075" cy="2164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2053" y="57150"/>
            <a:ext cx="11832608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53905" y="4005973"/>
            <a:ext cx="9710328" cy="1952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6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91069" y="3293056"/>
            <a:ext cx="9723737" cy="2255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7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18364" y="3177796"/>
            <a:ext cx="9677150" cy="2339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8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3044232"/>
            <a:ext cx="9413315" cy="291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3273224"/>
            <a:ext cx="9662615" cy="1988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" name="Picture 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215469"/>
            <a:ext cx="9700083" cy="1459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2840298"/>
            <a:ext cx="9492288" cy="3587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" name="Picture 61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3123915"/>
            <a:ext cx="9580728" cy="1819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2761609"/>
            <a:ext cx="9445375" cy="3919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" name="Picture 1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-7797" y="3479718"/>
            <a:ext cx="9490716" cy="2927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8" name="Picture 17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3750966"/>
            <a:ext cx="9577450" cy="232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9" name="Picture 19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0042" y="2411104"/>
            <a:ext cx="9448925" cy="4180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0" name="Picture 20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313900" y="2279887"/>
            <a:ext cx="9108026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" name="Picture 21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0" y="4012086"/>
            <a:ext cx="9526137" cy="1942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2" name="Picture 22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79833" y="3253072"/>
            <a:ext cx="9241839" cy="33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" name="Picture 2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-127891" y="2579427"/>
            <a:ext cx="9677188" cy="289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4" name="Picture 73"/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50744" y="2698916"/>
            <a:ext cx="8804074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6" name="Content Placeholder 7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79043" y="791369"/>
            <a:ext cx="8403120" cy="482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669" y="177421"/>
            <a:ext cx="11706390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996" y="2647950"/>
            <a:ext cx="8605954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669" y="177421"/>
            <a:ext cx="11706390" cy="6414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37811"/>
            <a:ext cx="10901383" cy="3277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952" y="251702"/>
            <a:ext cx="11747316" cy="6435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271" y="3192226"/>
            <a:ext cx="8043918" cy="225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1291" y="3161377"/>
            <a:ext cx="8814565" cy="2925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4910" y="2967749"/>
            <a:ext cx="8177118" cy="290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6020" y="2344855"/>
            <a:ext cx="8182498" cy="4206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0070" y="1279266"/>
            <a:ext cx="8663238" cy="531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952" y="251702"/>
            <a:ext cx="11747316" cy="6435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271" y="3192226"/>
            <a:ext cx="8043918" cy="2253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0975"/>
            <a:ext cx="11969939" cy="6506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43162"/>
            <a:ext cx="8620125" cy="42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4" y="2452687"/>
            <a:ext cx="11520488" cy="409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00031"/>
            <a:ext cx="9820956" cy="6415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88269" y="468289"/>
            <a:ext cx="2811463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5908" y="3447743"/>
            <a:ext cx="9440863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38101" y="1260262"/>
            <a:ext cx="9680575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866" y="225688"/>
            <a:ext cx="10781732" cy="333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18867" y="3686600"/>
            <a:ext cx="9567080" cy="294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6654" y="44211"/>
            <a:ext cx="11915218" cy="665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1744" y="4486984"/>
            <a:ext cx="10076325" cy="1681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0129" y="4559989"/>
            <a:ext cx="9759668" cy="163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3140" y="4674642"/>
            <a:ext cx="10196513" cy="1139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28061" y="4720349"/>
            <a:ext cx="9052231" cy="1066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2263" y="191069"/>
            <a:ext cx="9062113" cy="643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65" y="218365"/>
            <a:ext cx="11669891" cy="6332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7224" y="4425000"/>
            <a:ext cx="8534046" cy="2155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11690" y="2674039"/>
            <a:ext cx="8611168" cy="3931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20" y="183606"/>
            <a:ext cx="11864989" cy="6435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2609850"/>
            <a:ext cx="10315575" cy="401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9462" y="4217088"/>
            <a:ext cx="10986243" cy="2307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" y="3105082"/>
            <a:ext cx="11485085" cy="1695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927" y="341195"/>
            <a:ext cx="11804652" cy="6223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1128" y="4824623"/>
            <a:ext cx="7369791" cy="1633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00962" y="4797686"/>
            <a:ext cx="8790551" cy="167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6161" y="90060"/>
            <a:ext cx="10751378" cy="6672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6663" y="4435523"/>
            <a:ext cx="9990161" cy="2265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19368" y="4270754"/>
            <a:ext cx="10006722" cy="2403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0561" y="255256"/>
            <a:ext cx="9011060" cy="386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89336" y="4240642"/>
            <a:ext cx="8564344" cy="2037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14901" y="4312693"/>
            <a:ext cx="9768934" cy="174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7230" y="146144"/>
            <a:ext cx="10514263" cy="379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0620" y="3904248"/>
            <a:ext cx="7583464" cy="273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5189" y="4347594"/>
            <a:ext cx="10820051" cy="1575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8541" y="3408812"/>
            <a:ext cx="7871702" cy="1105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822" y="1749900"/>
            <a:ext cx="9397572" cy="1450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75029" y="3410946"/>
            <a:ext cx="9171569" cy="1694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3258" y="1670712"/>
            <a:ext cx="9343388" cy="162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6718" y="3976688"/>
            <a:ext cx="9532246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792" y="1509713"/>
            <a:ext cx="11397633" cy="249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5500" y="4419600"/>
            <a:ext cx="11330881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2050" y="493452"/>
            <a:ext cx="9155113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16" y="2451124"/>
            <a:ext cx="9407525" cy="364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0127"/>
            <a:ext cx="12163642" cy="1310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5116" y="1517532"/>
            <a:ext cx="6689942" cy="104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33190" y="2647312"/>
            <a:ext cx="7862524" cy="1965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5" y="4942836"/>
            <a:ext cx="8744999" cy="884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30096" y="1343025"/>
            <a:ext cx="2176179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4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1543050"/>
            <a:ext cx="9886949" cy="4914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32385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6741" y="2000250"/>
            <a:ext cx="10688909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2988" y="2047874"/>
            <a:ext cx="10547412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177" y="1862138"/>
            <a:ext cx="10756612" cy="423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1622" y="1938338"/>
            <a:ext cx="10385891" cy="436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25" y="32385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1706" y="2190750"/>
            <a:ext cx="10065857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8837" y="2057400"/>
            <a:ext cx="1009063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00648" y="1362074"/>
            <a:ext cx="2338802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357313"/>
            <a:ext cx="8401050" cy="3338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00" y="4623081"/>
            <a:ext cx="6057900" cy="22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1309688"/>
            <a:ext cx="8477250" cy="554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76572" y="1700213"/>
            <a:ext cx="2667704" cy="477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66838"/>
            <a:ext cx="8653463" cy="436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257175"/>
            <a:ext cx="8853488" cy="6043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645" y="1333500"/>
            <a:ext cx="9545943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369" y="1209674"/>
            <a:ext cx="9511831" cy="481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" y="1243013"/>
            <a:ext cx="9767888" cy="5332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5604" y="1033463"/>
            <a:ext cx="10498121" cy="529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700213"/>
            <a:ext cx="10001250" cy="4956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238125"/>
            <a:ext cx="11082338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5207" y="1371600"/>
            <a:ext cx="10046793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66825"/>
            <a:ext cx="2171700" cy="400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8038" y="4529138"/>
            <a:ext cx="7858125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68295" y="1352550"/>
            <a:ext cx="10023706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10" name="Picture 14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28850" y="1409700"/>
            <a:ext cx="9906000" cy="506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" y="1362074"/>
            <a:ext cx="10020300" cy="5419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29515" y="434646"/>
            <a:ext cx="188595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2156" y="1057274"/>
            <a:ext cx="9383713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90688"/>
            <a:ext cx="8572500" cy="3376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37839" y="4100513"/>
            <a:ext cx="9458862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4" y="1138238"/>
            <a:ext cx="8460641" cy="450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2722" y="5715000"/>
            <a:ext cx="9911953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52551"/>
            <a:ext cx="10077450" cy="5379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7619" y="1414463"/>
            <a:ext cx="10027919" cy="544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66838"/>
            <a:ext cx="8554348" cy="52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14449"/>
            <a:ext cx="9131394" cy="5486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257300"/>
            <a:ext cx="9105899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" y="171450"/>
            <a:ext cx="7347936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91401" y="1314449"/>
            <a:ext cx="4719638" cy="299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43150" y="1147763"/>
            <a:ext cx="9848849" cy="571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085849"/>
            <a:ext cx="7467601" cy="5789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07903" y="1533524"/>
            <a:ext cx="8784098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92089" y="1533524"/>
            <a:ext cx="9799912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24351" y="0"/>
            <a:ext cx="7867649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24100" y="4457700"/>
            <a:ext cx="543877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599" y="5200650"/>
            <a:ext cx="10169979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38900" y="1357313"/>
            <a:ext cx="5734049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59319" y="4062413"/>
            <a:ext cx="8789770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24250" y="3948113"/>
            <a:ext cx="8196263" cy="291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05887" y="4186238"/>
            <a:ext cx="8157451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288" y="5753100"/>
            <a:ext cx="9631889" cy="84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25600" y="4248150"/>
            <a:ext cx="10427147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90851" y="3629025"/>
            <a:ext cx="8991600" cy="3051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81925" y="3738563"/>
            <a:ext cx="9362425" cy="212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1698" y="4052888"/>
            <a:ext cx="10008352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5450" y="1662113"/>
            <a:ext cx="10382251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8769" y="1362074"/>
            <a:ext cx="10494181" cy="498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58150" y="1285875"/>
            <a:ext cx="413385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" y="2176463"/>
            <a:ext cx="802005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211" y="2514600"/>
            <a:ext cx="80927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1" y="2133600"/>
            <a:ext cx="805156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471738"/>
            <a:ext cx="8128266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2266950"/>
            <a:ext cx="816102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8605" y="2552700"/>
            <a:ext cx="7894796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4603" y="1380983"/>
            <a:ext cx="97155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029074"/>
            <a:ext cx="9490075" cy="2790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10725" y="3929063"/>
            <a:ext cx="2581275" cy="17478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50" y="1490663"/>
            <a:ext cx="9110663" cy="4461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51" y="4019550"/>
            <a:ext cx="9144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90988" y="3857625"/>
            <a:ext cx="79343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750" y="3819525"/>
            <a:ext cx="25527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39300" y="1509713"/>
            <a:ext cx="25527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37198" y="4024313"/>
            <a:ext cx="8473515" cy="85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7746" y="4914900"/>
            <a:ext cx="8658679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330" y="3976688"/>
            <a:ext cx="9403684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772150"/>
            <a:ext cx="97917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39300" y="1509713"/>
            <a:ext cx="25527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73" y="3881438"/>
            <a:ext cx="9563302" cy="267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39300" y="1509713"/>
            <a:ext cx="25527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680" y="4014788"/>
            <a:ext cx="8999520" cy="120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4910" y="5176838"/>
            <a:ext cx="918344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4000500"/>
            <a:ext cx="8977313" cy="284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3300" y="57151"/>
            <a:ext cx="47434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687962"/>
            <a:ext cx="8553450" cy="61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24251" y="229789"/>
            <a:ext cx="4743450" cy="1046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40413" y="1304924"/>
            <a:ext cx="9651588" cy="479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94525" y="1285874"/>
            <a:ext cx="9778425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905" y="1295400"/>
            <a:ext cx="10620095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6963" y="171450"/>
            <a:ext cx="67722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0989" y="1538288"/>
            <a:ext cx="10845761" cy="240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74069" y="3905250"/>
            <a:ext cx="994171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68351" y="3952874"/>
            <a:ext cx="11313765" cy="220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3905" y="4000500"/>
            <a:ext cx="11336863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66800" y="1481138"/>
            <a:ext cx="10953750" cy="511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6963" y="171450"/>
            <a:ext cx="677227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250" y="1276350"/>
            <a:ext cx="12096750" cy="558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9145" y="1323974"/>
            <a:ext cx="10655705" cy="2657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85900" y="4067174"/>
            <a:ext cx="10344149" cy="98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00605" y="5172074"/>
            <a:ext cx="11177084" cy="100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1096" y="1304924"/>
            <a:ext cx="3610904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57550" y="1547813"/>
            <a:ext cx="5257800" cy="3824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91551" y="1309688"/>
            <a:ext cx="3600450" cy="5001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09625" y="1438274"/>
            <a:ext cx="717716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5889" y="3981450"/>
            <a:ext cx="8367561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788" y="3771900"/>
            <a:ext cx="9858956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6704" y="851351"/>
            <a:ext cx="9407525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7100527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1096" y="1304924"/>
            <a:ext cx="3610904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57550" y="1547813"/>
            <a:ext cx="5257800" cy="3824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06766" y="4024313"/>
            <a:ext cx="9023284" cy="214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05800" y="1309688"/>
            <a:ext cx="3829051" cy="511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9625" y="1343024"/>
            <a:ext cx="7177163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867150"/>
            <a:ext cx="96012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8739" y="4267200"/>
            <a:ext cx="8481861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8600" y="519113"/>
            <a:ext cx="4343400" cy="70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62037"/>
            <a:ext cx="12134851" cy="579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A96E14C-A741-4217-8CF9-62EDA00F1D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857" t="12482" r="26596" b="42553"/>
          <a:stretch/>
        </p:blipFill>
        <p:spPr>
          <a:xfrm>
            <a:off x="145915" y="778211"/>
            <a:ext cx="9338553" cy="50097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5FE8734D-63A3-4715-8011-86EC1343052D}"/>
              </a:ext>
            </a:extLst>
          </p:cNvPr>
          <p:cNvSpPr txBox="1"/>
          <p:nvPr/>
        </p:nvSpPr>
        <p:spPr>
          <a:xfrm>
            <a:off x="515566" y="4717915"/>
            <a:ext cx="4056435" cy="1245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7441335-3553-4AC9-96FC-CFF4E894CE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30" r="31621" b="25816"/>
          <a:stretch/>
        </p:blipFill>
        <p:spPr>
          <a:xfrm>
            <a:off x="-68094" y="87549"/>
            <a:ext cx="5398460" cy="35116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046D1C2-BB42-443D-98FA-00295C47E31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98" r="28749" b="21986"/>
          <a:stretch/>
        </p:blipFill>
        <p:spPr>
          <a:xfrm>
            <a:off x="-68094" y="87549"/>
            <a:ext cx="6021422" cy="47179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3C81A81-AC05-4BE6-9297-CEBE386AB5D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8165" t="46100" r="53245" b="15318"/>
          <a:stretch/>
        </p:blipFill>
        <p:spPr>
          <a:xfrm>
            <a:off x="8160280" y="303988"/>
            <a:ext cx="4041449" cy="471791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31C11657-814A-485A-B0A0-674489AFE7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19" t="16552" r="83899" b="16552"/>
          <a:stretch/>
        </p:blipFill>
        <p:spPr bwMode="auto">
          <a:xfrm>
            <a:off x="8221100" y="710121"/>
            <a:ext cx="963038" cy="18482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="" xmlns:a16="http://schemas.microsoft.com/office/drawing/2014/main" id="{D7EF8754-1055-45BD-A8A9-3CCE762805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507" t="15148" r="69652" b="9154"/>
          <a:stretch/>
        </p:blipFill>
        <p:spPr bwMode="auto">
          <a:xfrm>
            <a:off x="8239943" y="1432399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81BE02EA-7D20-4D2C-B1CF-784E08F518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619" t="15148" r="54540" b="9154"/>
          <a:stretch/>
        </p:blipFill>
        <p:spPr bwMode="auto">
          <a:xfrm>
            <a:off x="8221100" y="2307888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A0D35293-45BB-4AC7-9462-2A7533ABC0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0274" t="16909" r="5885" b="7393"/>
          <a:stretch/>
        </p:blipFill>
        <p:spPr bwMode="auto">
          <a:xfrm>
            <a:off x="8281920" y="2874527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2FBE65E0-AF31-4353-AC7E-F118B4692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602" t="14087" r="38557" b="10215"/>
          <a:stretch/>
        </p:blipFill>
        <p:spPr bwMode="auto">
          <a:xfrm>
            <a:off x="8239942" y="3651521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="" xmlns:a16="http://schemas.microsoft.com/office/drawing/2014/main" id="{54A8A869-A621-40FF-94C8-021201B3FD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714" t="14087" r="23445" b="10215"/>
          <a:stretch/>
        </p:blipFill>
        <p:spPr bwMode="auto">
          <a:xfrm>
            <a:off x="8260931" y="4378669"/>
            <a:ext cx="953309" cy="20914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07D3C168-1641-4320-AD24-50F5301A4CA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8245" t="25532" r="32071" b="36152"/>
          <a:stretch/>
        </p:blipFill>
        <p:spPr>
          <a:xfrm>
            <a:off x="-1" y="3793787"/>
            <a:ext cx="6770451" cy="31627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121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4775"/>
            <a:ext cx="12192000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" y="152400"/>
            <a:ext cx="120300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4262438"/>
            <a:ext cx="10658475" cy="242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68" y="168605"/>
            <a:ext cx="11919455" cy="118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9261" y="1362074"/>
            <a:ext cx="8064139" cy="441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7650" y="3470839"/>
            <a:ext cx="9772650" cy="3196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own Arrow 5"/>
          <p:cNvSpPr/>
          <p:nvPr/>
        </p:nvSpPr>
        <p:spPr>
          <a:xfrm>
            <a:off x="6686550" y="2781300"/>
            <a:ext cx="266700" cy="723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568" y="168605"/>
            <a:ext cx="11919455" cy="1182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99261" y="1362074"/>
            <a:ext cx="8064139" cy="441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9" name="AutoShape 5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2400300" y="2374900"/>
            <a:ext cx="876299" cy="577850"/>
          </a:xfrm>
          <a:prstGeom prst="chevron">
            <a:avLst>
              <a:gd name="adj" fmla="val 43388"/>
            </a:avLst>
          </a:prstGeom>
          <a:solidFill>
            <a:srgbClr val="4472C4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1F376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333750"/>
            <a:ext cx="9334500" cy="3524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Down Arrow 5"/>
          <p:cNvSpPr/>
          <p:nvPr/>
        </p:nvSpPr>
        <p:spPr>
          <a:xfrm>
            <a:off x="6686550" y="2724150"/>
            <a:ext cx="266700" cy="7239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84218281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5461</TotalTime>
  <Words>2</Words>
  <Application>Microsoft Office PowerPoint</Application>
  <PresentationFormat>Custom</PresentationFormat>
  <Paragraphs>2</Paragraphs>
  <Slides>125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125</vt:i4>
      </vt:variant>
    </vt:vector>
  </HeadingPairs>
  <TitlesOfParts>
    <vt:vector size="126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</vt:vector>
  </TitlesOfParts>
  <Company>Pakistan Bureau of Statistics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Hewlett-Packard Company</dc:creator>
  <cp:lastModifiedBy>Saeed</cp:lastModifiedBy>
  <cp:revision>501</cp:revision>
  <dcterms:created xsi:type="dcterms:W3CDTF">2022-06-22T05:56:42Z</dcterms:created>
  <dcterms:modified xsi:type="dcterms:W3CDTF">2022-12-01T08:56:29Z</dcterms:modified>
</cp:coreProperties>
</file>